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CF164-AD27-43B9-8988-1A8E99B93E4B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8514C-2CE5-4F2D-97A9-516EB4E34C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78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8C401F-D5EC-454A-A0BF-7203EE259743}" type="datetimeFigureOut">
              <a:rPr lang="en-US" smtClean="0"/>
              <a:pPr/>
              <a:t>10/17/2016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797C7A6-527F-4137-939B-A45F689758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68579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effectLst/>
              </a:rPr>
              <a:t>Rules</a:t>
            </a:r>
            <a:endParaRPr lang="en-US" sz="54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312834" cy="3048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066801"/>
          <a:ext cx="6096000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142999"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One organism</a:t>
                      </a:r>
                      <a:r>
                        <a:rPr lang="en-US" sz="2300" b="0" baseline="0" dirty="0" smtClean="0"/>
                        <a:t> eats another</a:t>
                      </a:r>
                      <a:endParaRPr lang="en-US" sz="2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Take 5 beans, put two</a:t>
                      </a:r>
                      <a:r>
                        <a:rPr lang="en-US" sz="2300" b="0" baseline="0" dirty="0" smtClean="0"/>
                        <a:t> in the “Losses” box</a:t>
                      </a:r>
                      <a:endParaRPr lang="en-US" sz="2300" b="0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Plankton</a:t>
                      </a:r>
                      <a:endParaRPr lang="en-US" sz="2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Remove ten beans from the “Supply” after each encounter place one in the “Losses” box</a:t>
                      </a:r>
                      <a:endParaRPr lang="en-US" sz="2300" b="0" dirty="0"/>
                    </a:p>
                  </a:txBody>
                  <a:tcPr/>
                </a:tc>
              </a:tr>
              <a:tr h="831850"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Neither</a:t>
                      </a:r>
                      <a:r>
                        <a:rPr lang="en-US" sz="2300" b="0" baseline="0" dirty="0" smtClean="0"/>
                        <a:t> organism eats the other</a:t>
                      </a:r>
                      <a:endParaRPr lang="en-US" sz="2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Each student</a:t>
                      </a:r>
                      <a:r>
                        <a:rPr lang="en-US" sz="2300" b="0" baseline="0" dirty="0" smtClean="0"/>
                        <a:t> places one bean in the “Losses” box</a:t>
                      </a:r>
                      <a:endParaRPr lang="en-US" sz="2300" b="0" dirty="0"/>
                    </a:p>
                  </a:txBody>
                  <a:tcPr/>
                </a:tc>
              </a:tr>
              <a:tr h="831850"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An organism loses all beans</a:t>
                      </a:r>
                      <a:endParaRPr lang="en-US" sz="23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300" b="0" dirty="0" smtClean="0"/>
                        <a:t>You</a:t>
                      </a:r>
                      <a:r>
                        <a:rPr lang="en-US" sz="2300" b="0" baseline="0" dirty="0" smtClean="0"/>
                        <a:t> died (sit down and observe the others)</a:t>
                      </a:r>
                      <a:endParaRPr lang="en-US" sz="23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68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</dc:title>
  <dc:creator>Sarah M.S. Robles</dc:creator>
  <cp:lastModifiedBy>Robles, Sarah (srobles@psusd.us)</cp:lastModifiedBy>
  <cp:revision>3</cp:revision>
  <cp:lastPrinted>2015-10-12T16:42:36Z</cp:lastPrinted>
  <dcterms:created xsi:type="dcterms:W3CDTF">2011-10-07T03:14:30Z</dcterms:created>
  <dcterms:modified xsi:type="dcterms:W3CDTF">2016-10-17T23:34:30Z</dcterms:modified>
</cp:coreProperties>
</file>