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E1DA72-0E85-433A-BEFB-79964B464925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BDF326-6628-44DD-9CB7-16FE126D2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2.gstatic.com/images?q=tbn:ANd9GcT3_QSa2W_M1ryO3wLrzNvmkoupSPp_qR6Ii2UoQvOurrnpIiI9IIIGo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1785938" cy="1524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915400" cy="38100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marL="342900" indent="-342900" algn="l">
              <a:buAutoNum type="arabicPeriod"/>
            </a:pPr>
            <a:r>
              <a:rPr lang="en-US" sz="2000" b="0" dirty="0" smtClean="0">
                <a:solidFill>
                  <a:schemeClr val="tx1"/>
                </a:solidFill>
              </a:rPr>
              <a:t>HOW DO VACCINES (Immunizations) WORK?</a:t>
            </a:r>
          </a:p>
          <a:p>
            <a:pPr marL="342900" indent="-342900" algn="l">
              <a:buAutoNum type="arabicPeriod"/>
            </a:pPr>
            <a:r>
              <a:rPr lang="en-US" sz="2000" b="0" dirty="0" smtClean="0">
                <a:solidFill>
                  <a:schemeClr val="tx1"/>
                </a:solidFill>
              </a:rPr>
              <a:t>Why do you think the </a:t>
            </a:r>
            <a:r>
              <a:rPr lang="en-US" sz="2000" b="0" smtClean="0">
                <a:solidFill>
                  <a:schemeClr val="tx1"/>
                </a:solidFill>
              </a:rPr>
              <a:t>Tdap </a:t>
            </a:r>
            <a:r>
              <a:rPr lang="en-US" sz="2000" b="0" dirty="0" smtClean="0">
                <a:solidFill>
                  <a:schemeClr val="tx1"/>
                </a:solidFill>
              </a:rPr>
              <a:t>vaccine is now required?</a:t>
            </a:r>
          </a:p>
          <a:p>
            <a:pPr marL="342900" indent="-342900" algn="l">
              <a:buAutoNum type="arabicPeriod"/>
            </a:pPr>
            <a:r>
              <a:rPr lang="en-US" sz="2000" b="0" dirty="0" smtClean="0">
                <a:solidFill>
                  <a:schemeClr val="tx1"/>
                </a:solidFill>
              </a:rPr>
              <a:t>Sketch/draw Figure </a:t>
            </a:r>
            <a:r>
              <a:rPr lang="en-US" sz="2000" dirty="0" smtClean="0">
                <a:solidFill>
                  <a:schemeClr val="tx1"/>
                </a:solidFill>
              </a:rPr>
              <a:t>37.13</a:t>
            </a:r>
            <a:r>
              <a:rPr lang="en-US" sz="2000" b="0" dirty="0" smtClean="0">
                <a:solidFill>
                  <a:schemeClr val="tx1"/>
                </a:solidFill>
              </a:rPr>
              <a:t> on page </a:t>
            </a:r>
            <a:r>
              <a:rPr lang="en-US" sz="2000" dirty="0" smtClean="0">
                <a:solidFill>
                  <a:schemeClr val="tx1"/>
                </a:solidFill>
              </a:rPr>
              <a:t>1090</a:t>
            </a:r>
            <a:r>
              <a:rPr lang="en-US" sz="2000" b="0" dirty="0" smtClean="0">
                <a:solidFill>
                  <a:schemeClr val="tx1"/>
                </a:solidFill>
              </a:rPr>
              <a:t>.  </a:t>
            </a:r>
          </a:p>
          <a:p>
            <a:pPr marL="342900" indent="-342900" algn="l">
              <a:buAutoNum type="arabicPeriod"/>
            </a:pPr>
            <a:r>
              <a:rPr lang="en-US" sz="2000" b="0" dirty="0" smtClean="0">
                <a:solidFill>
                  <a:schemeClr val="tx1"/>
                </a:solidFill>
              </a:rPr>
              <a:t>What is the advantage of having a vaccine act as the primary anti-</a:t>
            </a:r>
            <a:r>
              <a:rPr lang="en-US" sz="2000" b="0" dirty="0" err="1" smtClean="0">
                <a:solidFill>
                  <a:schemeClr val="tx1"/>
                </a:solidFill>
              </a:rPr>
              <a:t>Tdap</a:t>
            </a:r>
            <a:r>
              <a:rPr lang="en-US" sz="2000" b="0" dirty="0" smtClean="0">
                <a:solidFill>
                  <a:schemeClr val="tx1"/>
                </a:solidFill>
              </a:rPr>
              <a:t> response if you might be exposed to the actual </a:t>
            </a:r>
            <a:r>
              <a:rPr lang="en-US" sz="2000" b="0" dirty="0" err="1" smtClean="0">
                <a:solidFill>
                  <a:schemeClr val="tx1"/>
                </a:solidFill>
              </a:rPr>
              <a:t>Tdap</a:t>
            </a:r>
            <a:r>
              <a:rPr lang="en-US" sz="2000" b="0" dirty="0" smtClean="0">
                <a:solidFill>
                  <a:schemeClr val="tx1"/>
                </a:solidFill>
              </a:rPr>
              <a:t> pathogens in the future? (3 Part Answer from </a:t>
            </a:r>
            <a:r>
              <a:rPr lang="en-US" sz="2000" dirty="0" smtClean="0">
                <a:solidFill>
                  <a:schemeClr val="tx1"/>
                </a:solidFill>
              </a:rPr>
              <a:t>p. 1090</a:t>
            </a:r>
            <a:r>
              <a:rPr lang="en-US" sz="2000" b="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610600" cy="1219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All of you need to get your </a:t>
            </a:r>
            <a:r>
              <a:rPr lang="en-US" sz="3200" b="1" dirty="0" err="1" smtClean="0">
                <a:solidFill>
                  <a:schemeClr val="tx1"/>
                </a:solidFill>
              </a:rPr>
              <a:t>Tdap</a:t>
            </a:r>
            <a:r>
              <a:rPr lang="en-US" sz="3200" b="1" dirty="0" smtClean="0">
                <a:solidFill>
                  <a:schemeClr val="tx1"/>
                </a:solidFill>
              </a:rPr>
              <a:t> (</a:t>
            </a:r>
            <a:r>
              <a:rPr lang="en-US" sz="3200" b="1" dirty="0" err="1" smtClean="0">
                <a:solidFill>
                  <a:schemeClr val="tx1"/>
                </a:solidFill>
              </a:rPr>
              <a:t>Diptheria</a:t>
            </a:r>
            <a:r>
              <a:rPr lang="en-US" sz="3200" b="1" dirty="0" smtClean="0">
                <a:solidFill>
                  <a:schemeClr val="tx1"/>
                </a:solidFill>
              </a:rPr>
              <a:t>, Tetanus &amp; </a:t>
            </a:r>
            <a:r>
              <a:rPr lang="en-US" sz="3200" b="1" dirty="0" err="1" smtClean="0">
                <a:solidFill>
                  <a:schemeClr val="tx1"/>
                </a:solidFill>
              </a:rPr>
              <a:t>Pertussis</a:t>
            </a:r>
            <a:r>
              <a:rPr lang="en-US" sz="3200" b="1" dirty="0" smtClean="0">
                <a:solidFill>
                  <a:schemeClr val="tx1"/>
                </a:solidFill>
              </a:rPr>
              <a:t>) vaccine before starting school next year. 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397</TotalTime>
  <Words>85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All of you need to get your Tdap (Diptheria, Tetanus &amp; Pertussis) vaccine before starting school next year.  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of you need to get your DPT (Diptheria, Tetanus &amp; Pertussis) vaccine before starting school next year.</dc:title>
  <dc:creator>sarah robles</dc:creator>
  <cp:lastModifiedBy>Robles, Sarah (srobles@psusd.us)</cp:lastModifiedBy>
  <cp:revision>7</cp:revision>
  <dcterms:created xsi:type="dcterms:W3CDTF">2011-04-26T22:50:39Z</dcterms:created>
  <dcterms:modified xsi:type="dcterms:W3CDTF">2014-05-05T14:33:08Z</dcterms:modified>
</cp:coreProperties>
</file>