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-108" y="-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2471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Source: http://www.ucmp.berkeley.edu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37232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2258800" y="1912668"/>
            <a:ext cx="4621799" cy="10799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2" name="Shape 52"/>
          <p:cNvSpPr/>
          <p:nvPr/>
        </p:nvSpPr>
        <p:spPr>
          <a:xfrm>
            <a:off x="0" y="3030297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56" name="Shape 56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4456799" cy="4708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 flipH="1">
            <a:off x="3434" y="3759780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2" name="Shape 62"/>
          <p:cNvCxnSpPr/>
          <p:nvPr/>
        </p:nvCxnSpPr>
        <p:spPr>
          <a:xfrm>
            <a:off x="409699" y="744077"/>
            <a:ext cx="3660000" cy="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3550799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spcBef>
                <a:spcPts val="0"/>
              </a:spcBef>
              <a:defRPr sz="2400"/>
            </a:lvl6pPr>
            <a:lvl7pPr>
              <a:spcBef>
                <a:spcPts val="0"/>
              </a:spcBef>
              <a:defRPr sz="2400"/>
            </a:lvl7pPr>
            <a:lvl8pPr>
              <a:spcBef>
                <a:spcPts val="0"/>
              </a:spcBef>
              <a:defRPr sz="2400"/>
            </a:lvl8pPr>
            <a:lvl9pPr>
              <a:spcBef>
                <a:spcPts val="0"/>
              </a:spcBef>
              <a:defRPr sz="24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5021123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9" name="Shape 69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 rot="10800000">
            <a:off x="-5937" y="4110402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3" name="Shape 73"/>
          <p:cNvCxnSpPr/>
          <p:nvPr/>
        </p:nvCxnSpPr>
        <p:spPr>
          <a:xfrm>
            <a:off x="388492" y="4409677"/>
            <a:ext cx="3708599" cy="36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88492" y="4493760"/>
            <a:ext cx="3644400" cy="38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None/>
              <a:defRPr sz="14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6209"/>
            <a:ext cx="9144067" cy="5137200"/>
            <a:chOff x="0" y="14677"/>
            <a:chExt cx="9144067" cy="6849600"/>
          </a:xfrm>
        </p:grpSpPr>
        <p:sp>
          <p:nvSpPr>
            <p:cNvPr id="6" name="Shape 6"/>
            <p:cNvSpPr/>
            <p:nvPr/>
          </p:nvSpPr>
          <p:spPr>
            <a:xfrm>
              <a:off x="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23483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46967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70451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93935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117419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40903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64387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87871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11355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4839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8322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8180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305290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74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52258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75742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399226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422710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46194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69678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93161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516645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540129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563613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587097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610581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34065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657549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681033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704517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28000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751484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74968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98452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821936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45420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68904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9238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1pPr>
            <a:lvl2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2pPr>
            <a:lvl3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3pPr>
            <a:lvl4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4pPr>
            <a:lvl5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5pPr>
            <a:lvl6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6pPr>
            <a:lvl7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7pPr>
            <a:lvl8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8pPr>
            <a:lvl9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396310" y="493063"/>
            <a:ext cx="8351399" cy="4214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Taxonomy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400811" y="1054785"/>
            <a:ext cx="8342400" cy="3423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The Classification of Life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795100" y="2517925"/>
            <a:ext cx="8190000" cy="161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Essential Question: How are organisms classified into different groups?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Taxonomy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87775" y="1292400"/>
            <a:ext cx="5227799" cy="3630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u="sng">
                <a:solidFill>
                  <a:srgbClr val="000000"/>
                </a:solidFill>
              </a:rPr>
              <a:t>Taxonomy = Biological classification: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Each organism is placed into 8 </a:t>
            </a:r>
            <a:r>
              <a:rPr lang="en" sz="2400" u="sng">
                <a:solidFill>
                  <a:srgbClr val="000000"/>
                </a:solidFill>
              </a:rPr>
              <a:t>taxa</a:t>
            </a:r>
            <a:r>
              <a:rPr lang="en" sz="2400">
                <a:solidFill>
                  <a:srgbClr val="000000"/>
                </a:solidFill>
              </a:rPr>
              <a:t> according to its characteristics with other organisms.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With each level, the amount of organisms in each taxa shrinks because what they have in common becomes more specific.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t="5294"/>
          <a:stretch/>
        </p:blipFill>
        <p:spPr>
          <a:xfrm>
            <a:off x="5538425" y="1520125"/>
            <a:ext cx="3695525" cy="333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-23300" y="-13900"/>
            <a:ext cx="1962300" cy="90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Domain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69425" y="2842475"/>
            <a:ext cx="2158800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Phylum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124950" y="4147475"/>
            <a:ext cx="2353199" cy="81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Class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5421150" y="34700"/>
            <a:ext cx="2158800" cy="81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Order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5473200" y="1626887"/>
            <a:ext cx="2158800" cy="95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Family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4534825" y="4232500"/>
            <a:ext cx="2353199" cy="74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Species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32212"/>
          <a:stretch/>
        </p:blipFill>
        <p:spPr>
          <a:xfrm>
            <a:off x="2100625" y="0"/>
            <a:ext cx="1840712" cy="1348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t="62379" b="6846"/>
          <a:stretch/>
        </p:blipFill>
        <p:spPr>
          <a:xfrm>
            <a:off x="69425" y="672872"/>
            <a:ext cx="2031201" cy="67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1374" y="1442824"/>
            <a:ext cx="2533460" cy="1412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-50" y="1291075"/>
            <a:ext cx="1915799" cy="71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Kingdom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9925" y="2931000"/>
            <a:ext cx="1775250" cy="118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3984300" y="555300"/>
            <a:ext cx="1270200" cy="81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Anything that’s used for transportation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934525" y="361375"/>
            <a:ext cx="1166100" cy="34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Vehicles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555100" y="2281912"/>
            <a:ext cx="1270200" cy="74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Uses 4 or more wheels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13475" y="1931475"/>
            <a:ext cx="1343099" cy="41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Automobile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82675" y="3307550"/>
            <a:ext cx="1478399" cy="101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Different brands of automobiles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6025" y="4272175"/>
            <a:ext cx="1510249" cy="8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3083775" y="4320950"/>
            <a:ext cx="1686600" cy="59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Body Type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6937762" y="1714350"/>
            <a:ext cx="2031300" cy="95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/>
              <a:t>Energy Source?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Fuel or Electric?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0625" y="4232508"/>
            <a:ext cx="1166100" cy="73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98729" y="4435900"/>
            <a:ext cx="1209020" cy="734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7232850" y="4477150"/>
            <a:ext cx="617699" cy="55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2000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8183800" y="4147475"/>
            <a:ext cx="1388100" cy="29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2014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5421150" y="2842462"/>
            <a:ext cx="2262899" cy="85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/>
              <a:t>Genus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8345" y="3120050"/>
            <a:ext cx="1830129" cy="909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6754550" y="2672250"/>
            <a:ext cx="2353199" cy="49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Automatic Gas Crown Victoria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85875" y="55113"/>
            <a:ext cx="1270200" cy="65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46934" y="163100"/>
            <a:ext cx="1112606" cy="5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12">
            <a:alphaModFix/>
          </a:blip>
          <a:srcRect b="19380"/>
          <a:stretch/>
        </p:blipFill>
        <p:spPr>
          <a:xfrm>
            <a:off x="7232850" y="672875"/>
            <a:ext cx="1209025" cy="73103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5631225" y="761737"/>
            <a:ext cx="1645500" cy="74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800"/>
              <a:t>Automatic vs</a:t>
            </a:r>
          </a:p>
          <a:p>
            <a:pPr algn="ctr">
              <a:spcBef>
                <a:spcPts val="0"/>
              </a:spcBef>
              <a:buNone/>
            </a:pPr>
            <a:r>
              <a:rPr lang="en" sz="1800"/>
              <a:t>Stick?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735500" y="0"/>
            <a:ext cx="7315499" cy="10139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Taxonomy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58701"/>
          <a:stretch/>
        </p:blipFill>
        <p:spPr>
          <a:xfrm>
            <a:off x="0" y="1001500"/>
            <a:ext cx="5066849" cy="325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t="41221"/>
          <a:stretch/>
        </p:blipFill>
        <p:spPr>
          <a:xfrm>
            <a:off x="5066850" y="997294"/>
            <a:ext cx="4416975" cy="4036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204825" y="934175"/>
            <a:ext cx="4759500" cy="4209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/>
              <a:t>Eukaryota: </a:t>
            </a:r>
            <a:r>
              <a:rPr lang="en"/>
              <a:t>(Fungi, Protists, plants, animals..) Made of Eukaryotic cells, which have a “true” nucleus and organelles.  More complex.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 b="1"/>
              <a:t>Bacteria: </a:t>
            </a:r>
            <a:r>
              <a:rPr lang="en"/>
              <a:t>(Heterotrophic), (Made of prokaryotic cells. Less complex, more primitive, no nucleus etc.) Many beneficial, some harmful.</a:t>
            </a:r>
          </a:p>
          <a:p>
            <a:pPr rtl="0">
              <a:spcBef>
                <a:spcPts val="0"/>
              </a:spcBef>
              <a:buNone/>
            </a:pPr>
            <a:endParaRPr b="1"/>
          </a:p>
          <a:p>
            <a:pPr>
              <a:spcBef>
                <a:spcPts val="0"/>
              </a:spcBef>
              <a:buNone/>
            </a:pPr>
            <a:r>
              <a:rPr lang="en" b="1"/>
              <a:t>Archaea: </a:t>
            </a:r>
            <a:r>
              <a:rPr lang="en"/>
              <a:t>Halophiles and thermophiles. Made of prokaryotic cells.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Domains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l="-1310" r="1310"/>
          <a:stretch/>
        </p:blipFill>
        <p:spPr>
          <a:xfrm>
            <a:off x="4874975" y="1339350"/>
            <a:ext cx="3668625" cy="34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b="1"/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Kingdoms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2912" y="793950"/>
            <a:ext cx="3991074" cy="412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Six Kingdoms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t="5620" b="-5620"/>
          <a:stretch/>
        </p:blipFill>
        <p:spPr>
          <a:xfrm>
            <a:off x="669600" y="1023725"/>
            <a:ext cx="7804800" cy="429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" y="895350"/>
            <a:ext cx="9067800" cy="3935100"/>
          </a:xfrm>
        </p:spPr>
        <p:txBody>
          <a:bodyPr/>
          <a:lstStyle/>
          <a:p>
            <a:pPr algn="ctr"/>
            <a:r>
              <a:rPr lang="en-US" sz="2800" b="1" i="1" dirty="0" smtClean="0"/>
              <a:t>You will work with a partner to become familiar with taxonomy </a:t>
            </a:r>
            <a:r>
              <a:rPr lang="en-US" sz="2800" b="1" i="1" dirty="0"/>
              <a:t>and scientific </a:t>
            </a:r>
            <a:r>
              <a:rPr lang="en-US" sz="2800" b="1" i="1" dirty="0" smtClean="0"/>
              <a:t>naming.</a:t>
            </a:r>
          </a:p>
          <a:p>
            <a:r>
              <a:rPr lang="en-US" sz="2600" dirty="0" smtClean="0"/>
              <a:t>1. Use </a:t>
            </a:r>
            <a:r>
              <a:rPr lang="en-US" sz="2600" dirty="0"/>
              <a:t>a Chromebook to research information about the </a:t>
            </a:r>
            <a:r>
              <a:rPr lang="en-US" sz="2600" dirty="0" smtClean="0"/>
              <a:t>6 	kingdoms</a:t>
            </a:r>
            <a:r>
              <a:rPr lang="en-US" sz="2600" dirty="0"/>
              <a:t>.</a:t>
            </a:r>
          </a:p>
          <a:p>
            <a:r>
              <a:rPr lang="en-US" sz="2600" dirty="0" smtClean="0"/>
              <a:t>2. Choose </a:t>
            </a:r>
            <a:r>
              <a:rPr lang="en-US" sz="2600" dirty="0"/>
              <a:t>3 organisms (1 from each of 3 of the </a:t>
            </a:r>
            <a:r>
              <a:rPr lang="en-US" sz="2600" dirty="0" smtClean="0"/>
              <a:t>kingdoms</a:t>
            </a:r>
            <a:r>
              <a:rPr lang="en-US" sz="2600" dirty="0"/>
              <a:t>) </a:t>
            </a:r>
            <a:r>
              <a:rPr lang="en-US" sz="2600" dirty="0" smtClean="0"/>
              <a:t>and 	write </a:t>
            </a:r>
            <a:r>
              <a:rPr lang="en-US" sz="2600" dirty="0"/>
              <a:t>their scientific names, draw </a:t>
            </a:r>
            <a:r>
              <a:rPr lang="en-US" sz="2600" dirty="0" smtClean="0"/>
              <a:t>each of them </a:t>
            </a:r>
            <a:r>
              <a:rPr lang="en-US" sz="2600" dirty="0"/>
              <a:t>and </a:t>
            </a:r>
            <a:r>
              <a:rPr lang="en-US" sz="2600" dirty="0" smtClean="0"/>
              <a:t>describe 	them</a:t>
            </a:r>
            <a:r>
              <a:rPr lang="en-US" sz="2600" dirty="0"/>
              <a:t>.</a:t>
            </a:r>
          </a:p>
          <a:p>
            <a:r>
              <a:rPr lang="en-US" sz="2600" dirty="0" smtClean="0"/>
              <a:t>3. For </a:t>
            </a:r>
            <a:r>
              <a:rPr lang="en-US" sz="2600" dirty="0"/>
              <a:t>the remaining 3 </a:t>
            </a:r>
            <a:r>
              <a:rPr lang="en-US" sz="2600" dirty="0" smtClean="0"/>
              <a:t>kingdoms, </a:t>
            </a:r>
            <a:r>
              <a:rPr lang="en-US" sz="2600" dirty="0"/>
              <a:t>create 3 “made-up” </a:t>
            </a:r>
            <a:r>
              <a:rPr lang="en-US" sz="2600" dirty="0" smtClean="0"/>
              <a:t>creatures 	that </a:t>
            </a:r>
            <a:r>
              <a:rPr lang="en-US" sz="2600" dirty="0"/>
              <a:t>would fit into these kingdoms, draw </a:t>
            </a:r>
            <a:r>
              <a:rPr lang="en-US" sz="2600" dirty="0" smtClean="0"/>
              <a:t>them</a:t>
            </a:r>
            <a:r>
              <a:rPr lang="en-US" sz="2600" dirty="0"/>
              <a:t>, name them </a:t>
            </a:r>
            <a:r>
              <a:rPr lang="en-US" sz="2600" dirty="0" smtClean="0"/>
              <a:t>	using </a:t>
            </a:r>
            <a:r>
              <a:rPr lang="en-US" sz="2600" smtClean="0"/>
              <a:t>scientific names and </a:t>
            </a:r>
            <a:r>
              <a:rPr lang="en-US" sz="2600" dirty="0"/>
              <a:t>describe them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8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Phylum Project:	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You and a partner will be doing research on a specific phylum of organisms and making a poster (on a white board).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Your poster needs to have the following information on it: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/>
              <a:t>The scientific phylum name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/>
              <a:t>What kingdom and domain is it a part of?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/>
              <a:t>4-5 characteristics that define that group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/>
              <a:t>A drawing and name of a unique organism within that group 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/>
              <a:t>An interesting fact about this group of organisms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inspiration-board">
  <a:themeElements>
    <a:clrScheme name="Custom 503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8694C0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284</Words>
  <Application>Microsoft Office PowerPoint</Application>
  <PresentationFormat>On-screen Show (16:9)</PresentationFormat>
  <Paragraphs>52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inspiration-board</vt:lpstr>
      <vt:lpstr>Taxonomy </vt:lpstr>
      <vt:lpstr>Taxonomy</vt:lpstr>
      <vt:lpstr>PowerPoint Presentation</vt:lpstr>
      <vt:lpstr>Taxonomy</vt:lpstr>
      <vt:lpstr>Domains</vt:lpstr>
      <vt:lpstr>Kingdoms</vt:lpstr>
      <vt:lpstr>Six Kingdoms</vt:lpstr>
      <vt:lpstr>Taxonomy Poster</vt:lpstr>
      <vt:lpstr>Phylum Project: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Taxonomy</dc:title>
  <dc:creator>Robles, Sarah (srobles@psusd.us)</dc:creator>
  <cp:lastModifiedBy>Robles, Sarah (srobles@psusd.us)</cp:lastModifiedBy>
  <cp:revision>3</cp:revision>
  <dcterms:modified xsi:type="dcterms:W3CDTF">2015-08-25T21:16:25Z</dcterms:modified>
</cp:coreProperties>
</file>