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399B9BB-4178-40E3-9E32-38C8D9F81559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26BEB3-8C03-4A4D-AA5F-16C4D97980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STD Article (p.46)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543800" cy="3352801"/>
          </a:xfrm>
        </p:spPr>
        <p:txBody>
          <a:bodyPr>
            <a:noAutofit/>
          </a:bodyPr>
          <a:lstStyle/>
          <a:p>
            <a:r>
              <a:rPr lang="en-US" sz="2400" dirty="0" smtClean="0"/>
              <a:t>Read the article</a:t>
            </a:r>
          </a:p>
          <a:p>
            <a:r>
              <a:rPr lang="en-US" sz="2400" dirty="0" smtClean="0"/>
              <a:t>Highlight or underline all of the statistics</a:t>
            </a:r>
          </a:p>
          <a:p>
            <a:r>
              <a:rPr lang="en-US" sz="2400" dirty="0" smtClean="0"/>
              <a:t>Think “like a teenager” and write an opinion paragraph on what you think could help lower the numbers of STDs in this age group (For example, classroom education, discussions with parents etc.)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412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</TotalTime>
  <Words>53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STD Article (p.46)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STD Article (p.46)</dc:title>
  <dc:creator>Robles, Sarah (srobles@psusd.us)</dc:creator>
  <cp:lastModifiedBy>Robles, Sarah (srobles@psusd.us)</cp:lastModifiedBy>
  <cp:revision>1</cp:revision>
  <dcterms:created xsi:type="dcterms:W3CDTF">2014-05-20T23:00:48Z</dcterms:created>
  <dcterms:modified xsi:type="dcterms:W3CDTF">2014-05-20T23:07:51Z</dcterms:modified>
</cp:coreProperties>
</file>