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9447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alreefphotos.com/wp-content/uploads/2010/07/Colorful-Squid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rXkOPv3wVZ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vi_5Bq8gE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X8oWnbcLI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742425" y="94374"/>
            <a:ext cx="7772400" cy="83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Squid Dissection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800" y="2365762"/>
            <a:ext cx="4207825" cy="243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074" y="930775"/>
            <a:ext cx="3897474" cy="21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5">
            <a:alphaModFix/>
          </a:blip>
          <a:srcRect l="11492" r="11430" b="2856"/>
          <a:stretch/>
        </p:blipFill>
        <p:spPr>
          <a:xfrm>
            <a:off x="364925" y="2558950"/>
            <a:ext cx="2671849" cy="22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Warm-up: 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243450" y="1063375"/>
            <a:ext cx="3948600" cy="392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Read the descriptions of the anatomy of the squid and think about how the physical structures are adaptations that aid in survival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100" y="1606025"/>
            <a:ext cx="4372850" cy="30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Today’s Goal: Explore the squid!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3375"/>
            <a:ext cx="9143999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Squid Facts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507675" y="1200150"/>
            <a:ext cx="243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An ocean predator.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Catches prey using its tentacles and suckers.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0" y="1799950"/>
            <a:ext cx="6271749" cy="27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Squid Pen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975" y="1400875"/>
            <a:ext cx="50101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hlinkClick r:id="rId3"/>
              </a:rPr>
              <a:t>Chromatophores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696" y="1801175"/>
            <a:ext cx="4994299" cy="334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05600"/>
            <a:ext cx="46990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>
            <a:hlinkClick r:id="rId3"/>
          </p:cNvPr>
          <p:cNvSpPr/>
          <p:nvPr/>
        </p:nvSpPr>
        <p:spPr>
          <a:xfrm>
            <a:off x="2286000" y="1348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>
            <a:hlinkClick r:id="rId3"/>
          </p:cNvPr>
          <p:cNvSpPr/>
          <p:nvPr/>
        </p:nvSpPr>
        <p:spPr>
          <a:xfrm>
            <a:off x="1433200" y="857250"/>
            <a:ext cx="5424800" cy="40686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paper-plane</vt:lpstr>
      <vt:lpstr>Squid Dissection</vt:lpstr>
      <vt:lpstr>Warm-up: </vt:lpstr>
      <vt:lpstr>Today’s Goal: Explore the squid!</vt:lpstr>
      <vt:lpstr>Squid Facts</vt:lpstr>
      <vt:lpstr>Squid Pen</vt:lpstr>
      <vt:lpstr>Chromatophores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Squid Dissection</dc:title>
  <dc:creator>Robles, Sarah (srobles@psusd.us)</dc:creator>
  <cp:lastModifiedBy>Robles, Sarah (srobles@psusd.us)</cp:lastModifiedBy>
  <cp:revision>1</cp:revision>
  <dcterms:modified xsi:type="dcterms:W3CDTF">2016-03-18T14:24:41Z</dcterms:modified>
</cp:coreProperties>
</file>