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69128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ArqBmkO_p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jCWop491Q9Y" TargetMode="External"/><Relationship Id="rId4" Type="http://schemas.openxmlformats.org/officeDocument/2006/relationships/hyperlink" Target="http://www.youtube.com/watch?v=_z2Lfxpi7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Squid Article 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en"/>
              <a:t>Number the paragraphs</a:t>
            </a:r>
          </a:p>
          <a:p>
            <a:pPr marL="457200" lvl="0" indent="-3810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en"/>
              <a:t>Read through one time without making any marks (“Popcorn” Read).</a:t>
            </a:r>
          </a:p>
          <a:p>
            <a:pPr marL="457200" lvl="0" indent="-3810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en"/>
              <a:t>Read a second time and circle</a:t>
            </a:r>
          </a:p>
          <a:p>
            <a:pPr marL="457200" lvl="0" indent="0" algn="l">
              <a:spcBef>
                <a:spcPts val="0"/>
              </a:spcBef>
              <a:buNone/>
            </a:pPr>
            <a:r>
              <a:rPr lang="en"/>
              <a:t>any confusing words or ideas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225" y="3357325"/>
            <a:ext cx="2460550" cy="141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9875" y="435525"/>
            <a:ext cx="2395750" cy="179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626926"/>
            <a:ext cx="8229600" cy="424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000"/>
              <a:t>Why do they think the giant squid evolved such large eyes?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000"/>
              <a:t>What is meant by the “law of diminishing returns?” </a:t>
            </a:r>
            <a:r>
              <a:rPr lang="en" sz="2400"/>
              <a:t>(Paragraph 5)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000"/>
              <a:t>How do they know that sperm whales eat giant squid?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000"/>
              <a:t>What exactly are the squids’ eyes adapted to see (not just the whale).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3000"/>
              <a:t>What is meant by “arms race” (</a:t>
            </a:r>
            <a:r>
              <a:rPr lang="en" sz="2400"/>
              <a:t>Paragraph 13).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60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Analysis (p. 36)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Natgeo Sperm whale looking for squid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(6:32)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Sperm Whale vs. Giant Squid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(2:35)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Discovery Channel Video - giant squid 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(2:31)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Videos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</vt:lpstr>
      <vt:lpstr>Squid Article </vt:lpstr>
      <vt:lpstr>Analysis (p. 36)</vt:lpstr>
      <vt:lpstr>Videos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Squid Article </dc:title>
  <dc:creator>Robles, Sarah (srobles@psusd.us)</dc:creator>
  <cp:lastModifiedBy>Robles, Sarah (srobles@psusd.us)</cp:lastModifiedBy>
  <cp:revision>1</cp:revision>
  <dcterms:modified xsi:type="dcterms:W3CDTF">2015-04-21T19:34:50Z</dcterms:modified>
</cp:coreProperties>
</file>