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2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9639-A47C-466A-B0A6-C8346CDB5200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25ED0-AD82-45E7-92D3-13BA7420FC7B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G6_IJOcjqPokdSs2Bbus2JfyC61Rnkg1-QE0hFtA4zyxgtca3:hdwallpappers.com/images/wallpapers/Squid-HD-desktop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5737"/>
            <a:ext cx="244154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304801"/>
            <a:ext cx="4572000" cy="1143000"/>
          </a:xfrm>
        </p:spPr>
        <p:txBody>
          <a:bodyPr/>
          <a:lstStyle/>
          <a:p>
            <a:pPr algn="ctr"/>
            <a:r>
              <a:rPr lang="en-US" sz="2800" dirty="0" smtClean="0"/>
              <a:t>Squid Analysis</a:t>
            </a:r>
            <a:br>
              <a:rPr lang="en-US" sz="2800" dirty="0" smtClean="0"/>
            </a:br>
            <a:r>
              <a:rPr lang="en-US" sz="2800" dirty="0" smtClean="0"/>
              <a:t>P.28 (back of PPT)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828800"/>
            <a:ext cx="9067800" cy="4343400"/>
          </a:xfrm>
        </p:spPr>
        <p:txBody>
          <a:bodyPr>
            <a:noAutofit/>
          </a:bodyPr>
          <a:lstStyle/>
          <a:p>
            <a:r>
              <a:rPr lang="en-US" sz="2800" b="1" i="0" dirty="0" smtClean="0"/>
              <a:t>Cephalopods, the group containing squid have been on earth for more than 500 million years.</a:t>
            </a:r>
          </a:p>
          <a:p>
            <a:pPr marL="514350" indent="-514350">
              <a:buAutoNum type="arabicPeriod"/>
            </a:pPr>
            <a:r>
              <a:rPr lang="en-US" sz="2800" b="1" i="0" dirty="0" smtClean="0"/>
              <a:t>Why do you think fossil cephalopods are rare?</a:t>
            </a:r>
          </a:p>
          <a:p>
            <a:pPr marL="514350" indent="-514350">
              <a:buAutoNum type="arabicPeriod"/>
            </a:pPr>
            <a:r>
              <a:rPr lang="en-US" sz="2800" b="1" i="0" dirty="0" smtClean="0"/>
              <a:t>There are over 500 species of squid, what are some adaptations you </a:t>
            </a:r>
            <a:r>
              <a:rPr lang="en-US" sz="2800" b="1" i="0" smtClean="0"/>
              <a:t>think might play </a:t>
            </a:r>
            <a:r>
              <a:rPr lang="en-US" sz="2800" b="1" i="0" dirty="0" smtClean="0"/>
              <a:t>a role in the success of the group?</a:t>
            </a:r>
          </a:p>
          <a:p>
            <a:pPr marL="514350" indent="-514350">
              <a:buAutoNum type="arabicPeriod"/>
            </a:pPr>
            <a:r>
              <a:rPr lang="en-US" sz="2800" b="1" i="0" dirty="0" smtClean="0"/>
              <a:t>If there are present day organisms that are very similar to their ancient ancestors, what might that tell you about their environment.  Give an example.</a:t>
            </a:r>
            <a:endParaRPr lang="en-US" sz="2800" b="1" i="0" dirty="0"/>
          </a:p>
        </p:txBody>
      </p:sp>
    </p:spTree>
    <p:extLst>
      <p:ext uri="{BB962C8B-B14F-4D97-AF65-F5344CB8AC3E}">
        <p14:creationId xmlns:p14="http://schemas.microsoft.com/office/powerpoint/2010/main" val="490274729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16</TotalTime>
  <Words>81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Tradeshow</vt:lpstr>
      <vt:lpstr>Squid Analysis P.28 (back of PPT)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Robles, Sarah (srobles@psusd.us)</dc:creator>
  <cp:lastModifiedBy>Robles, Sarah (srobles@psusd.us)</cp:lastModifiedBy>
  <cp:revision>2</cp:revision>
  <dcterms:created xsi:type="dcterms:W3CDTF">2014-04-12T00:14:56Z</dcterms:created>
  <dcterms:modified xsi:type="dcterms:W3CDTF">2014-04-12T00:31:25Z</dcterms:modified>
</cp:coreProperties>
</file>