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A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9B219-7276-4DB0-A2C8-A62909B3F167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AE70F3-1D91-402C-A110-BB14BEB2F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9B219-7276-4DB0-A2C8-A62909B3F167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AE70F3-1D91-402C-A110-BB14BEB2F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9B219-7276-4DB0-A2C8-A62909B3F167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AE70F3-1D91-402C-A110-BB14BEB2F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9B219-7276-4DB0-A2C8-A62909B3F167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AE70F3-1D91-402C-A110-BB14BEB2F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9B219-7276-4DB0-A2C8-A62909B3F167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AE70F3-1D91-402C-A110-BB14BEB2F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9B219-7276-4DB0-A2C8-A62909B3F167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AE70F3-1D91-402C-A110-BB14BEB2F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9B219-7276-4DB0-A2C8-A62909B3F167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AE70F3-1D91-402C-A110-BB14BEB2F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9B219-7276-4DB0-A2C8-A62909B3F167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AE70F3-1D91-402C-A110-BB14BEB2F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9B219-7276-4DB0-A2C8-A62909B3F167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AE70F3-1D91-402C-A110-BB14BEB2F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9B219-7276-4DB0-A2C8-A62909B3F167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AE70F3-1D91-402C-A110-BB14BEB2F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9B219-7276-4DB0-A2C8-A62909B3F167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AE70F3-1D91-402C-A110-BB14BEB2F2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249B219-7276-4DB0-A2C8-A62909B3F167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1AE70F3-1D91-402C-A110-BB14BEB2F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838200"/>
            <a:ext cx="77724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P.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44</a:t>
            </a:r>
            <a:r>
              <a:rPr lang="en-US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u="sng" dirty="0" smtClean="0"/>
              <a:t>Infectious Disease Lab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1828800"/>
            <a:ext cx="7772400" cy="43434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8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Pre-lab:  </a:t>
            </a:r>
          </a:p>
          <a:p>
            <a:pPr marL="493776" indent="-457200" algn="l">
              <a:buFont typeface="Wingdings 2"/>
              <a:buAutoNum type="arabicPeriod"/>
            </a:pPr>
            <a:r>
              <a:rPr lang="en-US" sz="2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Write the objectives under the title: </a:t>
            </a:r>
          </a:p>
          <a:p>
            <a:pPr marL="914400" lvl="1" indent="-457200" algn="l"/>
            <a:r>
              <a:rPr lang="en-US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-</a:t>
            </a:r>
            <a:r>
              <a:rPr lang="en-US" i="1" dirty="0" smtClean="0"/>
              <a:t>Students will be able to understand how infectious diseases spread through a population. </a:t>
            </a:r>
          </a:p>
          <a:p>
            <a:pPr marL="914400" lvl="1" indent="-457200" algn="l"/>
            <a:r>
              <a:rPr lang="en-US" b="1" i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-</a:t>
            </a:r>
            <a:r>
              <a:rPr lang="en-US" i="1" dirty="0" smtClean="0"/>
              <a:t>Students will be able to identify behaviors that increase or decrease the risk of infections.</a:t>
            </a:r>
          </a:p>
          <a:p>
            <a:pPr marL="493776" indent="-457200" algn="l">
              <a:buAutoNum type="arabicPeriod"/>
            </a:pPr>
            <a:r>
              <a:rPr lang="en-US" sz="2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Make a “T” chart listing </a:t>
            </a:r>
            <a:r>
              <a:rPr lang="en-US" sz="2400" b="1" u="sng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5</a:t>
            </a:r>
            <a:r>
              <a:rPr lang="en-US" sz="2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infectious diseases that you know about and </a:t>
            </a:r>
            <a:r>
              <a:rPr lang="en-US" sz="2400" b="1" u="sng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how </a:t>
            </a:r>
            <a:r>
              <a:rPr lang="en-US" sz="2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they are transmitted (Direct contact/Indirect Contact/Vector etc.).</a:t>
            </a:r>
          </a:p>
          <a:p>
            <a:pPr marL="493776" indent="-457200" algn="l">
              <a:buAutoNum type="arabicPeriod"/>
            </a:pPr>
            <a:endParaRPr lang="en-US" b="1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493776" indent="-457200" algn="l"/>
            <a:endParaRPr lang="en-US" b="1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493776" indent="-457200" algn="l">
              <a:buAutoNum type="arabicPeriod"/>
            </a:pPr>
            <a:endParaRPr lang="en-US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704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	</a:t>
            </a:r>
            <a:r>
              <a:rPr lang="en-US" sz="3200" b="1" u="sng" dirty="0" smtClean="0">
                <a:solidFill>
                  <a:srgbClr val="ED7A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 Procedures (Think Safety!)</a:t>
            </a:r>
          </a:p>
          <a:p>
            <a:r>
              <a:rPr lang="en-US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Put on a pair of goggles and obtain a cup of  “body fluid” and a dropper.</a:t>
            </a:r>
          </a:p>
          <a:p>
            <a:r>
              <a:rPr lang="en-US" dirty="0" smtClean="0"/>
              <a:t>Exchange “fluid” with partner or partners by dropping ten drops of your fluid into their cup.  Do not touch your dropper to their fluid!  Return leftover fluid to your cup.</a:t>
            </a:r>
          </a:p>
          <a:p>
            <a:r>
              <a:rPr lang="en-US" dirty="0" smtClean="0"/>
              <a:t>Record each partner’s name!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your “infection tree” based on your interactions.  Attach the infection tree to the top of page </a:t>
            </a:r>
            <a:r>
              <a:rPr lang="en-US" dirty="0" smtClean="0"/>
              <a:t>44.  </a:t>
            </a:r>
            <a:endParaRPr lang="en-US" dirty="0" smtClean="0"/>
          </a:p>
          <a:p>
            <a:r>
              <a:rPr lang="en-US" dirty="0" smtClean="0"/>
              <a:t>Write a complete summary (using academic language) of the lab including information on what you think can or should be done to stop the spread of HIV.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3157</TotalTime>
  <Words>124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Aspect</vt:lpstr>
      <vt:lpstr>P. 44:  Infectious Disease Lab</vt:lpstr>
      <vt:lpstr>PowerPoint Presentation</vt:lpstr>
      <vt:lpstr>Summarize!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P. 36:  Infectious Disease Lab</dc:title>
  <dc:creator>Sarah M.S. Robles</dc:creator>
  <cp:lastModifiedBy>Robles, Sarah (srobles@psusd.us)</cp:lastModifiedBy>
  <cp:revision>17</cp:revision>
  <dcterms:created xsi:type="dcterms:W3CDTF">2012-05-01T02:48:43Z</dcterms:created>
  <dcterms:modified xsi:type="dcterms:W3CDTF">2014-05-15T14:47:59Z</dcterms:modified>
</cp:coreProperties>
</file>