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554E2-86F8-4E82-A209-B92E0A3393D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4034-1853-456E-9F9D-A16C05B41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1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22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C:</a:t>
            </a:r>
            <a:r>
              <a:rPr lang="en-US" baseline="0" dirty="0" smtClean="0"/>
              <a:t> High porosity and high permeability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77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D. Roosevelt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03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88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34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b="1" dirty="0" smtClean="0"/>
              <a:t>B</a:t>
            </a:r>
            <a:r>
              <a:rPr lang="en-US" dirty="0" smtClean="0"/>
              <a:t> horizon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4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B:</a:t>
            </a:r>
            <a:r>
              <a:rPr lang="en-US" baseline="0" dirty="0" smtClean="0"/>
              <a:t> </a:t>
            </a:r>
            <a:r>
              <a:rPr lang="en-US" b="1" baseline="0" dirty="0" smtClean="0"/>
              <a:t>A</a:t>
            </a:r>
            <a:r>
              <a:rPr lang="en-US" baseline="0" dirty="0" smtClean="0"/>
              <a:t> horizon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4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</a:t>
            </a:r>
            <a:r>
              <a:rPr lang="en-US" baseline="0" dirty="0" smtClean="0"/>
              <a:t> </a:t>
            </a:r>
            <a:r>
              <a:rPr lang="en-US" b="1" baseline="0" dirty="0" smtClean="0"/>
              <a:t>R </a:t>
            </a:r>
            <a:r>
              <a:rPr lang="en-US" baseline="0" dirty="0" smtClean="0"/>
              <a:t>horizon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17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4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 Sandy Clay Loam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E4034-1853-456E-9F9D-A16C05B417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7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UU7IyfR34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and its uses practice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8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109" y="573321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10. Which of the following describes why sandy soils would not be the best soil type for plant growth?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A. They would hold water and cause water-logging of the soil.</a:t>
            </a:r>
          </a:p>
          <a:p>
            <a:r>
              <a:rPr lang="en-US" sz="3600" dirty="0" smtClean="0"/>
              <a:t>B. They would not retain water well.</a:t>
            </a:r>
          </a:p>
          <a:p>
            <a:r>
              <a:rPr lang="en-US" sz="3600" dirty="0" smtClean="0"/>
              <a:t>C. They have excessive nutrient content.</a:t>
            </a:r>
          </a:p>
          <a:p>
            <a:r>
              <a:rPr lang="en-US" sz="3600" dirty="0" smtClean="0"/>
              <a:t>D. They are excessively basic on the pH scale.</a:t>
            </a:r>
          </a:p>
          <a:p>
            <a:r>
              <a:rPr lang="en-US" sz="3600" dirty="0" smtClean="0"/>
              <a:t>E. They are hard to work.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184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11. Sand has: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A. High porosity and low permeability</a:t>
            </a:r>
          </a:p>
          <a:p>
            <a:r>
              <a:rPr lang="en-US" sz="3600" dirty="0" smtClean="0"/>
              <a:t>B. Low porosity and low permeability</a:t>
            </a:r>
          </a:p>
          <a:p>
            <a:r>
              <a:rPr lang="en-US" sz="3600" dirty="0" smtClean="0"/>
              <a:t>C. High porosity and high permeability</a:t>
            </a:r>
          </a:p>
          <a:p>
            <a:r>
              <a:rPr lang="en-US" sz="3600" dirty="0" smtClean="0"/>
              <a:t>D. Equal porosity and permeability</a:t>
            </a:r>
          </a:p>
          <a:p>
            <a:r>
              <a:rPr lang="en-US" sz="3600" dirty="0" smtClean="0"/>
              <a:t>E. Low porosity and high permeability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456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12. Who is responsible for the creation of the National Wildlife Refuge System?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A. Rachel Carson</a:t>
            </a:r>
          </a:p>
          <a:p>
            <a:r>
              <a:rPr lang="en-US" sz="3600" dirty="0" smtClean="0"/>
              <a:t>B. Gifford Pinchot</a:t>
            </a:r>
          </a:p>
          <a:p>
            <a:r>
              <a:rPr lang="en-US" sz="3600" dirty="0" smtClean="0"/>
              <a:t>C. President Herbert Hoover</a:t>
            </a:r>
          </a:p>
          <a:p>
            <a:r>
              <a:rPr lang="en-US" sz="3600" dirty="0" smtClean="0"/>
              <a:t>D. President Theodore Roosevelt</a:t>
            </a:r>
          </a:p>
          <a:p>
            <a:r>
              <a:rPr lang="en-US" sz="3600" dirty="0" smtClean="0"/>
              <a:t>E. Aldo Leopold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491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28739"/>
            <a:ext cx="106680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Tectonic plate boundaries are an important component of geological activity because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A. Plate movement affects wave motion and tides.</a:t>
            </a:r>
          </a:p>
          <a:p>
            <a:r>
              <a:rPr lang="en-US" sz="3200" dirty="0" smtClean="0"/>
              <a:t>B. Minerals form at the boundaries.</a:t>
            </a:r>
          </a:p>
          <a:p>
            <a:r>
              <a:rPr lang="en-US" sz="3200" dirty="0" smtClean="0"/>
              <a:t>C. Earthquakes, volcanoes, and formation of mountain ranges occur here.</a:t>
            </a:r>
          </a:p>
          <a:p>
            <a:r>
              <a:rPr lang="en-US" sz="3200" dirty="0" smtClean="0"/>
              <a:t>D. Gases are released here.</a:t>
            </a:r>
          </a:p>
          <a:p>
            <a:r>
              <a:rPr lang="en-US" sz="3200" dirty="0" smtClean="0"/>
              <a:t>E. Weather is affected by the activity at the plate boundaries.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817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On Earth,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summer</a:t>
            </a:r>
            <a:r>
              <a:rPr lang="en-US" b="1" dirty="0" smtClean="0"/>
              <a:t> occurs when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A. The earth is closest to the sun.</a:t>
            </a:r>
          </a:p>
          <a:p>
            <a:r>
              <a:rPr lang="en-US" sz="3200" dirty="0" smtClean="0"/>
              <a:t>B. The sun’s rays are at the steepest angle on the Earth.</a:t>
            </a:r>
          </a:p>
          <a:p>
            <a:r>
              <a:rPr lang="en-US" sz="3200" dirty="0" smtClean="0"/>
              <a:t>C. The sun’s rays are at their most direct angle to Earth.</a:t>
            </a:r>
          </a:p>
          <a:p>
            <a:r>
              <a:rPr lang="en-US" sz="3200" dirty="0" smtClean="0"/>
              <a:t>D. The Earth is farthest from the sun.</a:t>
            </a:r>
          </a:p>
          <a:p>
            <a:r>
              <a:rPr lang="en-US" sz="3200" dirty="0" smtClean="0"/>
              <a:t>E. The vernal equinox occurs.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4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How does sea floor spreading create new land?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A. Volcanoes erupt</a:t>
            </a:r>
          </a:p>
          <a:p>
            <a:r>
              <a:rPr lang="en-US" sz="3200" dirty="0" smtClean="0"/>
              <a:t>B. Magma pushes through the Earth’s crust at the mid-ocean ridge and hardens</a:t>
            </a:r>
          </a:p>
          <a:p>
            <a:r>
              <a:rPr lang="en-US" sz="3200" dirty="0" smtClean="0"/>
              <a:t>C. Plates continually move, disrupting the magma</a:t>
            </a:r>
          </a:p>
          <a:p>
            <a:r>
              <a:rPr lang="en-US" sz="3200" dirty="0" smtClean="0"/>
              <a:t>D. Oceanic plates are </a:t>
            </a:r>
            <a:r>
              <a:rPr lang="en-US" sz="3200" dirty="0" err="1" smtClean="0"/>
              <a:t>subducted</a:t>
            </a:r>
            <a:r>
              <a:rPr lang="en-US" sz="3200" dirty="0" smtClean="0"/>
              <a:t> at plate boundaries</a:t>
            </a:r>
          </a:p>
          <a:p>
            <a:r>
              <a:rPr lang="en-US" sz="3200" dirty="0" smtClean="0"/>
              <a:t>E. Heated ocean water rises and sinks at the mid-ocean ridge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392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873" y="283873"/>
            <a:ext cx="3655229" cy="6579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678872"/>
            <a:ext cx="10571018" cy="133532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 Which soil profile horizon is </a:t>
            </a:r>
            <a:br>
              <a:rPr lang="en-US" b="1" dirty="0" smtClean="0"/>
            </a:br>
            <a:r>
              <a:rPr lang="en-US" b="1" dirty="0" smtClean="0"/>
              <a:t>considered subsoil?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79964"/>
            <a:ext cx="10058400" cy="35550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A. O horizon layer</a:t>
            </a:r>
          </a:p>
          <a:p>
            <a:r>
              <a:rPr lang="en-US" sz="3600" dirty="0" smtClean="0"/>
              <a:t>B. A horizon layer</a:t>
            </a:r>
          </a:p>
          <a:p>
            <a:r>
              <a:rPr lang="en-US" sz="3600" dirty="0" smtClean="0"/>
              <a:t>C. E horizon layer</a:t>
            </a:r>
          </a:p>
          <a:p>
            <a:r>
              <a:rPr lang="en-US" sz="3600" dirty="0" smtClean="0"/>
              <a:t>D. B horizon layer</a:t>
            </a:r>
          </a:p>
          <a:p>
            <a:r>
              <a:rPr lang="en-US" sz="3600" dirty="0" smtClean="0"/>
              <a:t>E. R horizon layer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708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873" y="283873"/>
            <a:ext cx="3655229" cy="6579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</a:t>
            </a:r>
            <a:r>
              <a:rPr lang="en-US" b="1" dirty="0" smtClean="0"/>
              <a:t>. Which soil profile horizon</a:t>
            </a:r>
            <a:br>
              <a:rPr lang="en-US" b="1" dirty="0" smtClean="0"/>
            </a:br>
            <a:r>
              <a:rPr lang="en-US" b="1" dirty="0" smtClean="0"/>
              <a:t>contains most nutrients for </a:t>
            </a:r>
            <a:br>
              <a:rPr lang="en-US" b="1" dirty="0" smtClean="0"/>
            </a:br>
            <a:r>
              <a:rPr lang="en-US" b="1" dirty="0" smtClean="0"/>
              <a:t>plant</a:t>
            </a:r>
            <a:r>
              <a:rPr lang="en-US" b="1" dirty="0"/>
              <a:t> </a:t>
            </a:r>
            <a:r>
              <a:rPr lang="en-US" b="1" dirty="0" smtClean="0"/>
              <a:t>growth?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79964"/>
            <a:ext cx="10058400" cy="35550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A. O horizon layer</a:t>
            </a:r>
          </a:p>
          <a:p>
            <a:r>
              <a:rPr lang="en-US" sz="3600" dirty="0" smtClean="0"/>
              <a:t>B. A horizon layer</a:t>
            </a:r>
          </a:p>
          <a:p>
            <a:r>
              <a:rPr lang="en-US" sz="3600" dirty="0" smtClean="0"/>
              <a:t>C. E horizon layer</a:t>
            </a:r>
          </a:p>
          <a:p>
            <a:r>
              <a:rPr lang="en-US" sz="3600" dirty="0" smtClean="0"/>
              <a:t>D. B horizon layer</a:t>
            </a:r>
          </a:p>
          <a:p>
            <a:r>
              <a:rPr lang="en-US" sz="3600" dirty="0" smtClean="0"/>
              <a:t>E. R horizon layer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464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8873" y="283873"/>
            <a:ext cx="3655229" cy="65794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678872"/>
            <a:ext cx="10571018" cy="133532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7</a:t>
            </a:r>
            <a:r>
              <a:rPr lang="en-US" b="1" dirty="0" smtClean="0"/>
              <a:t>. Which soil profile is the </a:t>
            </a:r>
            <a:br>
              <a:rPr lang="en-US" b="1" dirty="0" smtClean="0"/>
            </a:br>
            <a:r>
              <a:rPr lang="en-US" b="1" dirty="0" smtClean="0"/>
              <a:t>parent material?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79964"/>
            <a:ext cx="10058400" cy="35550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A. O horizon layer</a:t>
            </a:r>
          </a:p>
          <a:p>
            <a:r>
              <a:rPr lang="en-US" sz="3600" dirty="0" smtClean="0"/>
              <a:t>B. A horizon layer</a:t>
            </a:r>
          </a:p>
          <a:p>
            <a:r>
              <a:rPr lang="en-US" sz="3600" dirty="0" smtClean="0"/>
              <a:t>C. E horizon layer</a:t>
            </a:r>
          </a:p>
          <a:p>
            <a:r>
              <a:rPr lang="en-US" sz="3600" dirty="0" smtClean="0"/>
              <a:t>D. B horizon layer</a:t>
            </a:r>
          </a:p>
          <a:p>
            <a:r>
              <a:rPr lang="en-US" sz="3600" dirty="0" smtClean="0"/>
              <a:t>E. R horizon layer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083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8. Which of the following biomes has the most fertile soil?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A. Tropical rain forest</a:t>
            </a:r>
          </a:p>
          <a:p>
            <a:r>
              <a:rPr lang="en-US" sz="3600" dirty="0" smtClean="0"/>
              <a:t>B. Tundra</a:t>
            </a:r>
          </a:p>
          <a:p>
            <a:r>
              <a:rPr lang="en-US" sz="3600" dirty="0" smtClean="0"/>
              <a:t>C. Temperate deciduous forest</a:t>
            </a:r>
          </a:p>
          <a:p>
            <a:r>
              <a:rPr lang="en-US" sz="3600" dirty="0" smtClean="0"/>
              <a:t>D. Desert</a:t>
            </a:r>
          </a:p>
          <a:p>
            <a:r>
              <a:rPr lang="en-US" sz="3600" dirty="0" smtClean="0"/>
              <a:t>E. Savanna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757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73321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9. Which of the following soil types best describes the soil if it has 30 percent clay and 70 percent sand?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A. Sandy loam</a:t>
            </a:r>
          </a:p>
          <a:p>
            <a:r>
              <a:rPr lang="en-US" sz="4000" dirty="0" smtClean="0"/>
              <a:t>B. Silty loam</a:t>
            </a:r>
          </a:p>
          <a:p>
            <a:r>
              <a:rPr lang="en-US" sz="4000" dirty="0" smtClean="0"/>
              <a:t>C. Silty Clay</a:t>
            </a:r>
          </a:p>
          <a:p>
            <a:r>
              <a:rPr lang="en-US" sz="4000" dirty="0" smtClean="0"/>
              <a:t>D. Sandy Clay</a:t>
            </a:r>
          </a:p>
          <a:p>
            <a:r>
              <a:rPr lang="en-US" sz="4000" dirty="0" smtClean="0"/>
              <a:t>E. Sandy Clay Loam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727" y="1454728"/>
            <a:ext cx="6444342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85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50</TotalTime>
  <Words>554</Words>
  <Application>Microsoft Office PowerPoint</Application>
  <PresentationFormat>Widescreen</PresentationFormat>
  <Paragraphs>89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Garamond</vt:lpstr>
      <vt:lpstr>Savon</vt:lpstr>
      <vt:lpstr>Soil and its uses practice questions</vt:lpstr>
      <vt:lpstr>1. Tectonic plate boundaries are an important component of geological activity because:</vt:lpstr>
      <vt:lpstr>2. On Earth, summer occurs when:</vt:lpstr>
      <vt:lpstr>4. How does sea floor spreading create new land? </vt:lpstr>
      <vt:lpstr>5. Which soil profile horizon is  considered subsoil?</vt:lpstr>
      <vt:lpstr>6. Which soil profile horizon contains most nutrients for  plant growth?</vt:lpstr>
      <vt:lpstr>7. Which soil profile is the  parent material?</vt:lpstr>
      <vt:lpstr>8. Which of the following biomes has the most fertile soil?</vt:lpstr>
      <vt:lpstr>9. Which of the following soil types best describes the soil if it has 30 percent clay and 70 percent sand?</vt:lpstr>
      <vt:lpstr>10. Which of the following describes why sandy soils would not be the best soil type for plant growth?</vt:lpstr>
      <vt:lpstr>11. Sand has:</vt:lpstr>
      <vt:lpstr>12. Who is responsible for the creation of the National Wildlife Refuge System?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and its uses practice questions</dc:title>
  <dc:creator>Sarah ROBLES</dc:creator>
  <cp:lastModifiedBy>Sarah ROBLES</cp:lastModifiedBy>
  <cp:revision>10</cp:revision>
  <dcterms:created xsi:type="dcterms:W3CDTF">2016-02-11T02:45:23Z</dcterms:created>
  <dcterms:modified xsi:type="dcterms:W3CDTF">2016-02-11T03:35:50Z</dcterms:modified>
</cp:coreProperties>
</file>