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0E0082-7DD0-441A-A3AD-99073CBF5988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45CFF9-B5A5-4E15-AEFB-4020F329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5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64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91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20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88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261250"/>
            <a:ext cx="8520600" cy="884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Read the article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888" y="1236323"/>
            <a:ext cx="4924224" cy="36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/>
              <a:t>Annotations/Marking the article: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270000"/>
            <a:ext cx="7477500" cy="352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3600"/>
              <a:t>Number the paragraphs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3600"/>
              <a:t>“!” = new or interesting information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3600"/>
              <a:t>“?” = confusing information</a:t>
            </a:r>
          </a:p>
          <a:p>
            <a:pPr marL="457200" lvl="0" indent="-4572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3600"/>
              <a:t>Highlight or underline main ideas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5325" y="1270000"/>
            <a:ext cx="2657600" cy="177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98325" y="225775"/>
            <a:ext cx="5234100" cy="592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b="1"/>
              <a:t>Analysis Questions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085100"/>
            <a:ext cx="8520600" cy="348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type of molecule do scientists think is a factor that starts Alzheimer’s disease?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What type of molecule normally breaks down the toxic molecules in healthy people?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How does the normal production of the above molecule help to maintain homeostasis in healthy people?</a:t>
            </a:r>
          </a:p>
          <a:p>
            <a:pPr marL="457200" lvl="0" indent="-3810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In paragraph 8, the article mentions testing using human cells. Describe a possible test setup that would follow the scientific method.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750" y="128650"/>
            <a:ext cx="1432876" cy="95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Read the article</vt:lpstr>
      <vt:lpstr>Annotations/Marking the article:</vt:lpstr>
      <vt:lpstr>Analysis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the article</dc:title>
  <dc:creator>Robles, Sarah (srobles@psusd.us)</dc:creator>
  <cp:lastModifiedBy>Robles, Sarah (srobles@psusd.us)</cp:lastModifiedBy>
  <cp:revision>1</cp:revision>
  <cp:lastPrinted>2017-10-19T23:09:28Z</cp:lastPrinted>
  <dcterms:modified xsi:type="dcterms:W3CDTF">2017-10-19T23:10:29Z</dcterms:modified>
</cp:coreProperties>
</file>