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CA38AC-8E19-4E46-B53F-23FE73D5F08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3F3952-AAB5-4380-9B65-6A679EAC1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A38AC-8E19-4E46-B53F-23FE73D5F08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F3952-AAB5-4380-9B65-6A679EAC1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A38AC-8E19-4E46-B53F-23FE73D5F08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F3952-AAB5-4380-9B65-6A679EAC1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A38AC-8E19-4E46-B53F-23FE73D5F08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F3952-AAB5-4380-9B65-6A679EAC1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A38AC-8E19-4E46-B53F-23FE73D5F08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F3952-AAB5-4380-9B65-6A679EAC1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A38AC-8E19-4E46-B53F-23FE73D5F08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F3952-AAB5-4380-9B65-6A679EAC1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A38AC-8E19-4E46-B53F-23FE73D5F08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F3952-AAB5-4380-9B65-6A679EAC1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A38AC-8E19-4E46-B53F-23FE73D5F08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F3952-AAB5-4380-9B65-6A679EAC1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A38AC-8E19-4E46-B53F-23FE73D5F08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F3952-AAB5-4380-9B65-6A679EAC1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CA38AC-8E19-4E46-B53F-23FE73D5F08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F3952-AAB5-4380-9B65-6A679EAC1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CA38AC-8E19-4E46-B53F-23FE73D5F08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3F3952-AAB5-4380-9B65-6A679EAC1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CA38AC-8E19-4E46-B53F-23FE73D5F08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3F3952-AAB5-4380-9B65-6A679EAC1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4572000"/>
            <a:ext cx="8763000" cy="20574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</a:rPr>
              <a:t>In a well written paragraph and using your knowledge of photosynthesis and cell respiration, explain how the snail and the plant are able to survive.</a:t>
            </a:r>
          </a:p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9351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A lab set-up contains an aquatic snail and a live plant in a closed system.  A UV light is used to simulate the sun</a:t>
            </a:r>
            <a:endParaRPr lang="en-US" dirty="0"/>
          </a:p>
        </p:txBody>
      </p:sp>
      <p:pic>
        <p:nvPicPr>
          <p:cNvPr id="4" name="Picture 2" descr="http://pondplantsdirect.com/image/fish/snai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438400"/>
            <a:ext cx="2438400" cy="1828800"/>
          </a:xfrm>
          <a:prstGeom prst="rect">
            <a:avLst/>
          </a:prstGeom>
          <a:noFill/>
        </p:spPr>
      </p:pic>
      <p:sp>
        <p:nvSpPr>
          <p:cNvPr id="1026" name="AutoShape 2" descr="data:image/jpeg;base64,/9j/4AAQSkZJRgABAQAAAQABAAD/2wBDAAkGBwgHBgkIBwgKCgkLDRYPDQwMDRsUFRAWIB0iIiAdHx8kKDQsJCYxJx8fLT0tMTU3Ojo6Iys/RD84QzQ5Ojf/2wBDAQoKCg0MDRoPDxo3JR8lNzc3Nzc3Nzc3Nzc3Nzc3Nzc3Nzc3Nzc3Nzc3Nzc3Nzc3Nzc3Nzc3Nzc3Nzc3Nzc3Nzf/wAARCADBAQUDASIAAhEBAxEB/8QAHAAAAgIDAQEAAAAAAAAAAAAABAUDBgACBwEI/8QAPRAAAgEDAwIFAQUHAwMEAwAAAQIDAAQRBRIhMUEGEyJRYXEUMoGRsSMzQnKhwdEHNFIVNfAkNmJzQ0R0/8QAGgEAAgMBAQAAAAAAAAAAAAAAAwQBAgUABv/EACgRAAICAQQCAgMAAgMAAAAAAAABAhEDBBIhMRNBBSIyUWEUcSMzYv/aAAwDAQACEQMRAD8AuHhnVFvbNVZv2ijp7inciJPG0ci5Vhg5rmGg6h9jlV93HQ10iwuku4FljPBHvXidThngnuXQo04sr2spD5UlqYgJ1wVbHNVmVGAIxir9rth9pjFxEv7WPrj+JaqOqeS8XmI22ToVFbGl1CyRGYtSRXJ4WZsNtA/rQcksMYKjk1JcTtuKE/UUIwSQkkhc+3GabdN8nUD3K/am+8QvtV5/0205hNJcyDOzoc5qs2lksmOn5V0vwrarZaeFUY3nJrP12Wse1dA8nA/ZtsZc9qp9/ZHVL4yMCFHAqxarP5Vtj34pXZXCggd6z9HGvuXwRT5NbTw1GxUuT16e9W3S9HghQBVAAHtQtkQyg01hm2gAVsaWalL7jUo0rQWkEadFFbsikYKj8qG80k8mvPNOetafkglVAqZpNaqzuFGDgGgJImjYqwpnFJ+1JPsKy7hWdMqRuFZ2s0MM0HKHYOcLElzAk8LI4BBHQ1yfxXon/Sr0sqjypCSue3WuvsMHB4NJvEmkpqtg8TKCcZU+xHSsXS5pafJXoDF0+TjTtHj1DjI6Utkt/MuBxwAT04NM7vSri2unikyrA4bmt4rZIVBdvu9xXpPIttph1bQPFb7Y9p5OeaZ21qoGQmMflQ4QfP59KZ2xwmSR/mqprsunSBpLTerAgYPuKrt5BFBO7MNoA+tW1pgfTVZ11N0jZxgjPP0oke+CH/Bbc3ClSsWT+PFLg2XBYdOvWpnVl3AtjnjtmoFB3endxweRTEUlyitBcTKqjCrkZ696ISbIbGQOgwayx06W4xtG0/XrTW30J48lgR8VRuNk02LlQySjknPbP406s41CIpXmpVsUVhtIyBijIrfYMnpn260KTviieiFkHJA6+9NPDumNc3AZgNuajihMkgULz2q66PZC3tlG0ZNZnyGd44UvYvmnSpBEUCxIEXOAO1ZUlxIsJUHAzWV5+5+hQ5HY3nTLdOPpV38J615MvlSnEb8fSuZWwlRgNhXLDn3qw2kkkeCPT9epr1epwLLBpjso2jtkbBlBByDVM8XaR9lc3tureTIcuFPCN749jRHhPXFmjFtcP6h90k1a3SOeJopFDIwwQe9efxuemybWChJo4nqMRV9wPJH9aBJ9Q5+Pxq3+JtEfTbjbjMDEmJ/f4+tVv7Ou/ByQelb2HJGcbQyuQjSpX85Vb3xXUrBdlvDH7KDmua6TBi+iAHU10y3JYDjgDtWP8nK5JIBl7oC14yyMsUZB96HtLCWJgSM0U/ru1zyo603RVJHA6ccUzp8P/EhrBSiS2cbJGuR2owOF717HjYOO1DzHnApyGNRCNk5m9qwPkjND52ill9rCWjbeC/tmrpOTohtJD5JMM3PtU8b5GCap8XiVA37QYB6GmcevWpGRIPzo0FJAnKIzuk2tuHfrUIAxSu88RWqKRvz9Km02+jvYsoehrF+RwOEt69gJtXaK94u0aJz9rRCD0cj9aol7aMCQpO3vXZLqFJ4WjkAZWHNcn1y0nsdTkgfOzO5T8dqvoczktt8otCXoUbUhRix5AoZtRIZQn3e/HaptQVmgdgPV7DvSMSkON2QemDWxBKatBUNpdSIj3dD04pVPetcPgDg9z0FaNPkYwSORk+1CmFt5Zc4+M9PrRo0uyLPLxVC7l546EVNpiRPIN/XIqN4pJEUhCAccE0Vp9g5J35wemBVnJUcPLJ0hZVVxge9OrULKuWYfFIkt/KIJIx3yKbW+0Rexx0JoSakWZrPbjzi0R9IPAraBVIwzEe9Sbty8j6VFB65MAcjjFRdcsr0P/D9gJbgOTkCroiBUyBwOBSnw9aeXag4wSKN1S4FrZs2ecV5vVyebLwxKb3SKx4j1RlvQsYBCg1lKJ5UmlaRzkk+9ZWnDRx2qxhY1QgcIHBK9MDJqV7oKgwABVo1bw3HeftICYZj149Lf4qq3emXdhPsu4mUZyG7N9DRsGqxZV3yXhNM2sr6SGVJASuGGDjgV1Lwvr6ahAI5WAmXjn+KuVuNkWAvPXp8cV5Y6pNZ3IeLjBzyaFq9L5VuRTJH2jtuo2EOp2j284GD0P/E+9cp1zTZdLvninBHsezD4rovhjW4tWs1OcTKMMvv80T4h0aHW7Fonwsy8xyd1P+KzdPmlhntl0RCRzTQCWv4snIzwMV0O3Y5OD26VQNHs7my8QG0uVZXjbBHx7j4roEEcnIUEiu1kZZMi2kSg5S4K3qd48WpNtbGOgqa28SPC4WYjBqyR6Jaz7jPAGLHJyetM7XQLaEDyraFBjghRn+ta2nctijVjMYUuWCaXrENzFu52/wAtETTJIw8oMfwxTNNNVccjHtUwsYR2NM+LLL1RZNISHzJBjaBmkV/4bkurgyyXBBPQAcVfFtohj09KxoEOcCu/xstdk7kcxufDF2APLkUgHoRzQN1pF9BEDsZhn+GusPaowwQMihHsV6gfl2oMo58f9IqLOQPHJuIfIx2NNNC1FrK5VeSrVeL7Q7aUsHhHPXt/WqjrHhye0YyWmXUHOw9fwoWSSyxcZqik8VrgukTrIgZTkEVXfGOlrdWwuETMkfJ+lb+GdRMyeRKnlso4XJ/vT+VBIhVhwRisKMpYMv8AoX5TOK3qrGuOhHfFINQsyGeaMEnvjirb4tsG03UJY2H7MncnyD/ikMBkmkWJEZyx4A6mvSYcipTT4DRdiOBQWUNk/XtTOAksEhjZmI6L3qzaf4VgTEt+WYn1CFDx+Joi/wDElp4bYQ2FvbmYAblAyF+p96FPWKctuONsjd+ivXFu9mqveW7whgSu4dQKAbU4Fc7DkDrRPijxi+vWAt7i3jjkjk3I8bcYxz1qotuwSMkmm8EN0byKmWTbRa01SI4BwVPSp49UhUYJwCapasy7SDjj86l8w7MkDHb60z416OLvFeCUhUJx8050aBbi5jUA1z2y1B4XUKe3PHSuq+Abdp4hcygY5xxWdr8vixsDklSLnbIIYgvsKq3i+8GBED1q2TDZEzHtXM9emNxfuC2cHArG0MPJmtgccblyLgzc5PesqB0kLEKcCsr0fA3dHQtB1W11eFWjZS4AyBgU4m09ZotjoroeCrDIrhejXlzZTCe3cqB+vtXWPC/jK1vo1ivGEco/iPRvmvN6rQzwz3Y+hanBg+reFEkVmsyUbB/ZNyD9DVMu9MlS6KNGVYdQRzXa4zDOvp2sCMjHNCajo1rfRFZEUPj0yAeoVfT6+cPrkfAeMuOTmmifadPuEnik5HUHvXTdH1KO+g35AYD1D2qoahoN7YevBkjH8ajt8ijNB064CO8sjIsgxsBwcfNH1GGGVKcHyS8W52hvcG1u9RE5hRnQbVk6EimlqEBAZePitLSyiCgYzij47EEZBIomODjwhiKSQXCItvBUnHQ8VIJEjOQSvwTkUBJG6DAYH60O0rqcZNNLM4KkqOasb/a1HDYz7it0u0I5OfkUh+0EdTg1p9q2dD1qy1WW+WRtLEbpK1a5Uj09aQLeDsc1t9oPZsiif5c2jto7+1AgHuDWfaE3HnAIpL9pxg5rxrr54qjzzO2jmW4jKEHBJpTdncT0PHcUI15+2Uhsg8GtXucke+elCnJz7LqBo9mquJYgFYc8UwtpvNBU+lx1B7/NQK25R/SsO5QWTAcA4NJajTqav2UnjTE/jLSI9Qto/WiSKeC3tVdig0/RYMoyo2PVM/3m+lWqHT5b52muZcRgkYQ5Y/4rm/i2yntNUliYllHMZbuO1B0sHkfik6F6adDS41VJoX+yuEVh94nk/wCKoGsxSPcO5fd8nvR6CUKSshP/AMelB3RJLE9D1U962cGnjjX1L1/BFIhDAdvfNaPkjJ4Ge/6UWyrvbaMe4xQs0ZRzkfQCtCL9EX6NSvY4x3INbRqChzz8e9ahWkyAoAHftivYITuIbAII965tJcktBdlAZLpAgPJrvvhS0+yaTChUZK5rkfhSxSbUYgBkkgn24ruFlH5dvGvHArzfyuXdJQFMnYHr9z9msJXJwNvSuSXl+GuC3Iy2eav3jy6/9O0Kv2x0rmlzbKpLo2TnkGj/ABkKg2wmKLDoroOOAxrKUeb5R9RAyOKytVTSVUMUH29rAlpy3Tr80bYPbW52jn5r21so7iPpx2NYdFY/dfj2qNii+TqsfaXr7wylYZSMdBmrDpvjRXAS5h3N/wAlOKo1lYyQTAFQcHgj2o9LdIWZxxzkD60ll0mLI+UU8d8nR0121ntpfKf9oUOxT1JxS60glb+Mkjj60l8NxNNvuHGFB2pkVa7QqvPFKRwLE9sWMQjtRvEk8eMc0WLqeMDj8jWLcKOrCvGnVsg4NHSaCHn22Qkbif1qCW6HJKnNbNtI6UPKYlB3HFUnkr2So2RSXQJwcgn3FQPIyHkZFQXl5DCDyDil51QE7cZ7YoCnKy8cYzMpXJHBx71tHeEZAzz2pX9sLAgjPzUfnkd+aJHI7DrCmN3u2bOWAGKhN8NoAbmlrXGV5PNQCbY2cZzR/IiywDV7j15BFGRP91ietJkO9z3ppDyq8/hXbrfBTJChrG3pz81ODuHNLxJtVRRUL5AJNcKPs1Ej2xWRMso4dM9R7/Wq/wCN7SK8sEv4RvVRtPuPrVibDIRQxiDxzWzjMNxlTz909jS0obZqcQOSHtHFbhWUkAOR8VCiO8ZBOSecU61i3Fvcyxup3K5XB9xQUUWWLDp8d61oy4tELlWLZLAlxuJxjpih5bAuCAe3QirVFaIQC+TuxWk+mqAzgkDPFTvkmTSZUf8Ap0q8nPIreGE9JARyBnIqzpYBuVPOOlRXlnwMAH5HepeWlyVlGlY9/wBP7IS3yseQveupnZHGWYgKo6mqX4Atlt7R55OnbHU1aLtStu1xc5yoJSMHhPn5Neb1T3Zm30KSVuyh+M76J5PJCgSFsux7DsBVTnkjKnaPV8iidbke81KZ8+kNjJ70LDYuWypLsOwrc08Ywxqg8FUSD7OCxLOB8dKyjBaOzNkMpzyCORWUfei9IF0/UXgKqXBHsP60+hv0faW7/NVmax8uQ+SdpzUiPLHy3AXrzR2yS5W7x9d3H6VHeN5kbpEcsBkCkFtftt28g5xg0Zpy3NzfAxpvwemD/Wg5JJIi6LzoEDR6dAj7idmTn3PNPIoVIH96W6epMS854+lM1ZEHrkVfgms/lysYCVjVVBwMVigA0Mb2EHCkt+lSCXcM54xXS4RaK5MnfHTHFI9Vu2RSEzmj7ybCk1WdTvEQM8hwFpJ/afIwoqgcpJcyepiB9aPhsxs9KMxHOQKRnVH2/sQqnPUjJqGXVp5cLJPLuHYsQP6UbY2i6v0WOSMxE5RhjrUGzew2Z3DgikQvtzcykt7hqcWF4giYF/UQcE9ar4nfZfe4oldGUetSPrWgHr+O1exXTvDJ9qkBYAbQPetQ4znP0+BV2qD4pbuwyLrnr800hYZGCOO1JbSTdyfrR9u/qJzxVIcFciTGXGeRzRIO1cDmgY33fe96nV8kDPQUeLEZ4w1WChBwCTmsMe4Rhc5JByPqKgUhjgHoMZo61UNKoOcKMn8KjI0oNgJ8JlD/ANRdMEN6LtVO2Xrjs1VQSogIGNw6iut+KNNGo6XNGVzIoLJgdxXF7mJopScEMOvHSr6LJvx89oWxy9DCCX9qA55xyR0pjJMpTb/Ce9KLLStRvXAt7eZwR124x+NWCy8KXBQNqN7Haxj72Dk4/T86d8kLLoCEaEZDY+hoqz0x7vDMrLECCWx1+lOUsNF022ea4AuEA9MrvkH6Dil8XiKe+1AQ2kaQW27ChVydv17UHLL6torKSSLjocMFtboRGVcDCKFzgVvrtzHHYMbhXjQ98jNMbNdltGpGCBzVW8c3OLcRhsdqwoSjlzJVYs3bKrdXumW4L2ulK7nPruJC5PzjigT4m1PZ5dvIlvGVIKwRquR7dM1BOzFNq4PXFMvD3hm41SdXZDHCMZYrjit3JkhhjbDOkgG0tbq93ylXkJPLYzWV1rTtKtdPtlhijX5JHWsrLfybvhA/IcMkukDZQ59v/O9G2oD4MgGMc56HioI7B0cGUk8+1MGGUAjXAx0x1ret0M8WZbaelzeoluuCepHSr7pGnR2UO1FAOPUT1Jx1pL4UtsF5No3HirFdSi3tpHcdFJrE1mabyqCfAvOT3UB290yRqAcVv5hbknB9zStJ1KKw/iGRWxnc9T+dMwf9NGEbQ5hddw2EfU0UZ8IcHn2quNdlDtQ89KLs5Gk43HnqTUvlUgqhQVdzMV68VS9YldpAwyEV+h6Vbb05UoOpHSlV3pZmg6fOQKBGLjLku3wVO6uiowOCPahBNJtBHc/0FMbuzVZGBG4rjrWsaGGMSpgkHkYp7HSXR3kS9A8E7F8nj5NNIZZcAxn6g80HFDJczg+WY9zZJNWWx00qgZlP4VSaSkc8gniuZ2uxHICSeigU3eGeG3WSSF0QnBLDqafaNptvbS/aJI90mcjdzUfifVftsyWkRG2E5OB1bvSrnDJJpPonHqG3SFtpu288Z6/FHRvtAA6dM0FEpVcUShKgdc5rtodysYQyYGB9KJjfnsT0AzS5HC/eHP1oy1jaQg+x/L4rkDkkMoUJCtxx7mtvPKykozL2yO9D3F2lunlAgsf6V5bsrgc8/rRHT4BeK1bD1leQA7mP1NB3UcMJeSaOPaFyWYdPnNHwRDaDt+le30MM9tNBP92RSvX4roqK6F5YkuEUK88WSSSCz0aAXMjHaHdTgfQV5cl7O2F5r135soOVt8AKh+B3PzTO4Sw8O2bi0iYzuMDP3m+p7Cud6/JfX0/mzMzDGNoPAHsKYgt38QCSp0e6vr02q3jtLhEGdka9B+FNfD8i2d1HNcKcDnGeTSfQdMae48519KnJpreKI7nC5wVqcijP6A5c8HQk8Yafs/czrjjoKq3ibVIdSmV4Q4QHGDwaVK8exAit5hHqXtXjThl2+Xz89qWjpMcHuj2DWOh34b8OG8kE8iN5JOTn+IV0FFis4Qqqqoo4Aql+HPEJs41huSWiA4AHK1d9PtjfEXNx6bfqobvSk8GbNl2so1KTBC13dHdbRtsHHSso698TaZpjiBWTpyAelZWkvh41yztuP9nD7ebzmLE9D0r25fGNmMdsUlt5yuOvP4UbKWDKDnjin5Km6GPRf/CrN9g5BLE0X4gfGlTsM+lCcdMUF4UG7TFJyAWPfvRniLK6TdHAyIyRXmsjb1NP9it/crmk3Qmslz95MqR+lTtN6jsBxx9KqltcvA+4E4I5B4qwW1ys6KyDtz2p/LCWPro1MM17J9+enc0daThDkkcULGobnAB6VpLlTtAxVoNJDnDQzEwkfLZyadQJHLDjg1VY5do3N260ytdSWLHrGD71KcbspOP6CrzQ4pyTtHq6jHWhx4chwC6ggdsU7t9UilbL4z3or7XbHJB/AGiNLsA2xRBokUbgheABzUrxYlWOMYxyT70TPqYj9MQBJ7dajiJRcu2WYkmktZmUFti+QOWdGlxOLe3LHg47VVLTLu8ztzIxamfiS7xD5cfLMcD8ah061WOBN4/Cg6OFQ3P2X0/HJvEC3AB6cmp0QjhfU3zRaWwwGIEad2c4rPtFjaj94sr9cDt/mmuhyPJtbWu7DyZA+BXt3qSWg8uE/tDnp2pVe6tNcMViJROnI5oAKQM5P1qsnxYeGFt3IZrebmy+XyaZWmp2sR9UTcDtVbBI6HINTBifUarcrDvHFqi3DXYmj2wqU453VtbXSTSAu31GaqCu2euO4xR9hK0bc5IB5qLbKT08Yrgsut2EV7a52KXjwUPSuZ67bm0lKyxnaxwCBxXS7ScyxGNmznkHvSHVIIblZYpccHA+KL55YX/DF1ScGItMiWC1QDbuYZak92XkumLY6kAjtRqytboTJ91sqmeM815HbxzOzRZyTwo5prBFye5i0U3yCxRkYIyfYn+9a+Yjsc554JUUTdwPa5yCh78UPMsAgR4gxk3eojoRTMsf6LsJtpWtnR3IbnOPem+s+NL2eAQ2wMaBMenrSCC4iBA2gjpg1tKOS8R3Y7Cpg/GV232JL6/u2l3ys25u+aymZWJvvRgn3NZUvLInaitqBkeWOnVSaLjkMjDPBB75oBGLoDgDjIJqdDwAe3Vs0RrimyHKjqPhBSdGiOVbljlaZ6tB9psJY843qVzjpS/wOgbw9COuHYH55qyrbiWApjAb0nFeTyyUdQ/9i1/azmmoaZZ2FuhVWmlbkM+AFpfbXYR2LyhhnG0DpQXiG6n+3TRyOWEblMH44pKJJNxIY5OfpmvSwxrJDscjL2X6K5UJlcH2wa1ebeuW+9mqjZapJE2yTLA8AE0amrxsPUWBAzzSctLOL4HMeVex9Ix2qQcjOKhO45w2e/NLTfKWGGHI4Ga9bUAMlV+Kp4Z0MqaH1vcyRhAQRW82oSIQQ20Y7Gkf/UcKBkZxnr0reO5EzqrHnPpwKhqcewcpqi16Iz3JWV/cgfSnE0gTJ7UFpS+TGExwq4Fb3TjyznisfM982zLyS3SYk1R2lu0YcCM5yR3rBqt4FMcUpX5AHFB3l28jsiAjGck9KCkSR1GGxnnCk1oYpOMUhrFlxxVMYTTyzMWklZm68kmsTHBIwPjmgY1uFfPDAfpREF2iptc4YY4HNEdt0PY9VB8ILXPOTip8c4A+gHeoLNXurhVjBJPGauOn6NHFGHb1P3yKrPIo8E5tbHGhDDp0s3O3A/KpDpDrgecD78VaDagVG8S7Tkc+9KPPK+qMuXyWZvgrg0sgE+b9OKkFmyNuWTI9qcGJevH41CdnXcvHbNTHNOzl8hqGa2cjRE5XPX1A0LdWj3FxM6SqqsBjd8Ciiy7eCPzreQxxldxC5HWrrPN8UUyZ8k/yRUr/AEC7umTdOiogwABkit7TRbm0YMJkJxj7tWm6RlgMyLvwN2B1NVbUNcliVnkjW3A/5nmm8eTUdRQJPIE3tlM67HEZXGCeh+tJLjRrlBiOSIqRnbuxS258Xs77UDMP+WcGtodaN5b4yyso6juKaU9RFWyU5m0uk3yr+7yM43IQRUK+ZCzLu6cHn862TUpAdu9gMcc1peSoZUwMFly3yfejYskpupFlJvhkzsJFQk4OOw61lBG5K4A9VZRaLbhU9rJDwQCSegFEiEBx5o6/NTvMFV1x62P5UOoZnBPJB6mokyP9nWPA0ca6JEUDFPMPWrOihVJ24570k8FKB4ftHHO7cf61YVBz6hmvLZo3lbFPZxbx/Yi28RXSquUY7uO+QDVXaIbWYDIB/EV0T/VO2K6xDKFyrwrkgdCM1RfJwQm0sSeCBzXo9JlXjVjMeQQKhj2gnf8AHfmo3iZVwGxnoSetObbw7ql0Q8FpJ9SMY/Omdt4K1OUjzmiiGeCzZ/oKJLV4YdyLb0vZVEbaAcEEjr7VNCsu3crlh2UCr9Y+BbZQftMxkPcIMCnVp4cs7b0wwKMdC3JpLJ8rhX4qyrzpdM5jBZ6jKS0SuARwzDoKe6FpdxHeK1x6h8jpV+GmRqcBAx7YrS7tPJjRwApLDikMvyU8q2pUU88pOjSMERnse9DXbZGwdT0ohpB5Y45+KX3tyI9rkDhhwaRgm5cE8gz6acF2bjOT8fWl91NBFlY1MjA9R0FTX9zNIxDu+B0A6Cl0pO1dwycVpYsUk/sNYdJf2kwHV714LdndygP3FXv9aT6dqk8VykmI2Xup+aG1u6NxcsoyET0rj3oKNwHXBwSRn5raxaeKx0TJRUqide8N3tuczuAhx0+asL6/BENqHdj2riVvqdzHGyRTNhTwtM4PEMkUSFgzc4Oaz8ugluuwbxqb5OmzeI5WB8uMD+big5tVuZG5lIHwKrFjrFtdr6JRuz0Y4NTvfwBuZlzjoDmhvC06cRjFHEvQ/WSZsCVmP1PT8aniXJGQSD7Us03xFY48q5ZVxx5mMn8qex+TJGZbSdZlHIKnt/aiLE0ugu+PpEkUBYAsm0jhsjnNMJNPW6WJxwi8FT1JpZ9pVECh845JxnP1phpt+nIY9eRzXJJMDJpsnuIVSLAYrtFc98daX9qtVmRgHjb1EnhhXQZrhXRu4Paue+PdUWCzaGJsSOwAA7c0xjTcqTKOvZWbDRbXKtcT5+BwOKN1GSKGAQ2oCrj261U4p5Zp0UyFgSOPinV1KgiwGBbGMdAKJlxz3VJgpS4pGnnAOrY5GBUMmopJOwKEsCVDKcE1vaxxyrK0kqRlEz6zxSSKTY2/0tyTzRsEFdlEg6S+MJChfT2PHSsqIzpLywXjgc1lMNL9E0HTMXy3ucYJ60TBEJmHLA9MnvxW0enTSzBFjdyxwBHycflVv0nwPfTgy3mLaI84blvypLPOMURLhcl58KWxt/D9hEeojB/OnecY/rQ9nGILeKMdERVH4CpwRkEivOSW6bYr7EPiDRoNV1CKS43FIosbAcA5PetLbRbKzTNtaQqeudmT+Zp3KFN0SRkEDpWbMjFWnv20mS2xcYO3xUbxBT7UyaEDkmoXRFX7uO3NKvE+mUdsDRCCMc/WpUUDJc5PTAqC+u7ezXddTJAuP4m5P4daqGq+PbCMsuno9w4/icFRRMekyZH9Ucot9F4DpglV4HVicBfrSa8v4Lt1it5hJ5WS+3kZPauWav4q1PUZAsty6Q7uIoztX8ferH4JbfaSsTyXHX6U7l0EsOLfJ8ho42uWWdvQvToPakWs+ZIYo4fvu4xTqVsozdqFtkR7gzHnZwopPA6luCJ1yK9Rt3gYByCQAeKUapOLexeQgZxgDPQ081y9g34dsVSvEd4JmjhjbKgZOCOvatjSqWSSsdhmWwQyEjO7knng1qoAPQHjt3rxzu6DCqcVsiLtwffsM4rdS4AcmsTbWGWxnpzU8hY5CH0Hrz0ofagbtjPAPGKmAJIyCR8cVDXNk2eRkJuOTnGRg0XAzoGKjBPxk/WhJeFPGe4xipI5DgeokHHBHX61G2+yU65DkLuRyCAeac6bPf2RMlpOVBHI3ZBPsaSQXBXIZAVz9KL+3+VIfLVlJHKk5BoU4s612NH1XUrlWMkx4OCOBxTLR/ETeb5TnO0YDYpKoUqeWBfnYTwo+vtW8Dx2rlcDnrt5yPrS2xSOTLRfazctbP5Eg3bScHuapGoCW6uD9pZn3HI46VbrK1juIxMVKJ06/wBa21uztTZiO3lVnU5yE9Q/GpUJRdpESto5+bI2lwGJGzqOcZraWQ7uOf0qTUona72ncyjhTngfWhGjZSFcHkZ+tMJ3y+wdWR3VxuwucZ6jFQRRsUyoxxg1LcKJTnCrgc471JE3bbkj2o0eESlRNbxxouG2nPPqXpWVkUmBgojcDljWVGy/Zx9Fabpdnp0QS1gVTjBcj1H8aKuMKoAySeBW24HAz+VRFt0yqMe5/CvLSlKStism2SqM8DtW3JYE9q2UcH/zmsI6c4NBUeSIxBy+J2GMdq1ur62s4911cRwg93bFc98X+Ir611m7tba5ZIkYjCcHIHvVEudWmkL+YzsxONznJ/rWli0bmrZfYzq+q+PNJswwtS124HGPSufqapGr/wCoeq3LMluFtQOycnHtk1TmnLvg8Z7AVGwym0gk4zzT0NFjjy0XWNE9zf3F3L5lzIXLc5JOaiEg5PUAYA/vUe4KOG9QoeSUt7KmeMU6oV0gijQTvTfycfoK6H4LUjSwSfUzZNc5tLffIp5wTjB711Hw3GLfS44gOVzknmsv5WSWJJHSDLiUgHrjv8UG8xit93AIqe7J2nk8jilHiCUxWBC5DN2xWPhhuaSB1fAquJROk0jc4BJ+lVW7cO4GFx89aJeWeHeGkIVh6hntQFwqkg9D2+a9PgxqCC1RhjAjLj8s14GHlAqpJrdPu5zkZJx0rRRxkZ55+tMEmABl4HTqcVsWHJOCP/jmsBwpXncxwa3UO5yDtz0yalnEcjghgvJB44NR+XIMMqHP8tMLWAuQAoxngnqf/Pemy20cakAHHQihSyKLLRX7ECXLxqCgHycZNSQ72VpywIDdTzk0X9jjkfJBHPNSx6BqN3HK9jbzTRxDc7RrkKPc1PkTO59BdrF5rebubLDaQD6SPbPaiBHD9o28dv4s4oG0Z/K8qS3VNjYJTg/jRMLKm11BLM+ORjj/ADQObZyssMKzukZigPlqDjcD6vxqNY91yWAKkfeTOfy5oiDUWWKOFzyTger7o+leXcLOyNE2wsRuZRuz/ir02dYZeaRDcaat1a4eSPiQnCkcdcZ5/Cq7e2Me3DCJjt9TdGFN1uCIzE8hG05IA5IqO4bdAAm1vVzuxkCqU0d2VR9DUhzbSMCT6VbHH40O2h3VuHJKvgZABPJq5JYoRvjIi553+kfnQt/Z3FlMVnQDoQQ2Qe+avGU67Kvgoc6yKwVwQQOjdayrlLEk2GaONv5lrKv5P/Jx2pf80HZf7yX+WsrK8wvxE/QzXp+NY/738KysqIko4j48/wDc9/8A/c1Vc/un/mrKyt/T/gMP8SP/APIPoKlf9638o/Q1lZTC6LR6Fs/X8a1j++fwrKyjLoksek9v5a6Do/8AsU/lNZWVhfK/gVl0eXX3kpX4h+7F9ayspDSf9kSq7KVf/wC4l+tA3/8AB/L/AHrKyvTQCSIYvvH6mo5Pvn8f0rKyj+iWEL+5X61In3h/L/esrKGQNtJ+6P5TR8/7tfof0rKylMv5F/QJ3/H+9dK/05/7Frv/APG36GsrKleiTmK/u1/lH9qIT9zF/wDcKysoi7IQfF/vpPpTq16N+H6VlZU/shkcn7xv5ag//bH0H61lZVUchvr3/ahSi5/20n0H6VlZV1+CKT7F5+4tZWVlULH/2Q=="/>
          <p:cNvSpPr>
            <a:spLocks noChangeAspect="1" noChangeArrowheads="1"/>
          </p:cNvSpPr>
          <p:nvPr/>
        </p:nvSpPr>
        <p:spPr bwMode="auto">
          <a:xfrm>
            <a:off x="63500" y="-889000"/>
            <a:ext cx="2486025" cy="1838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BDAAkGBwgHBgkIBwgKCgkLDRYPDQwMDRsUFRAWIB0iIiAdHx8kKDQsJCYxJx8fLT0tMTU3Ojo6Iys/RD84QzQ5Ojf/2wBDAQoKCg0MDRoPDxo3JR8lNzc3Nzc3Nzc3Nzc3Nzc3Nzc3Nzc3Nzc3Nzc3Nzc3Nzc3Nzc3Nzc3Nzc3Nzc3Nzc3Nzf/wAARCADBAQUDASIAAhEBAxEB/8QAHAAAAgIDAQEAAAAAAAAAAAAABAUDBgACBwEI/8QAPRAAAgEDAwIFAQUHAwMEAwAAAQIDAAQRBRIhMUEGEyJRYXEUMoGRsSMzQnKhwdEHNFIVNfAkNmJzQ0R0/8QAGgEAAgMBAQAAAAAAAAAAAAAAAwQBAgUABv/EACgRAAICAQQCAgMAAgMAAAAAAAABAhEDBBIhMRNBBSIyUWEUcSMzYv/aAAwDAQACEQMRAD8AuHhnVFvbNVZv2ijp7inciJPG0ci5Vhg5rmGg6h9jlV93HQ10iwuku4FljPBHvXidThngnuXQo04sr2spD5UlqYgJ1wVbHNVmVGAIxir9rth9pjFxEv7WPrj+JaqOqeS8XmI22ToVFbGl1CyRGYtSRXJ4WZsNtA/rQcksMYKjk1JcTtuKE/UUIwSQkkhc+3GabdN8nUD3K/am+8QvtV5/0205hNJcyDOzoc5qs2lksmOn5V0vwrarZaeFUY3nJrP12Wse1dA8nA/ZtsZc9qp9/ZHVL4yMCFHAqxarP5Vtj34pXZXCggd6z9HGvuXwRT5NbTw1GxUuT16e9W3S9HghQBVAAHtQtkQyg01hm2gAVsaWalL7jUo0rQWkEadFFbsikYKj8qG80k8mvPNOetafkglVAqZpNaqzuFGDgGgJImjYqwpnFJ+1JPsKy7hWdMqRuFZ2s0MM0HKHYOcLElzAk8LI4BBHQ1yfxXon/Sr0sqjypCSue3WuvsMHB4NJvEmkpqtg8TKCcZU+xHSsXS5pafJXoDF0+TjTtHj1DjI6Utkt/MuBxwAT04NM7vSri2unikyrA4bmt4rZIVBdvu9xXpPIttph1bQPFb7Y9p5OeaZ21qoGQmMflQ4QfP59KZ2xwmSR/mqprsunSBpLTerAgYPuKrt5BFBO7MNoA+tW1pgfTVZ11N0jZxgjPP0oke+CH/Bbc3ClSsWT+PFLg2XBYdOvWpnVl3AtjnjtmoFB3endxweRTEUlyitBcTKqjCrkZ696ISbIbGQOgwayx06W4xtG0/XrTW30J48lgR8VRuNk02LlQySjknPbP406s41CIpXmpVsUVhtIyBijIrfYMnpn260KTviieiFkHJA6+9NPDumNc3AZgNuajihMkgULz2q66PZC3tlG0ZNZnyGd44UvYvmnSpBEUCxIEXOAO1ZUlxIsJUHAzWV5+5+hQ5HY3nTLdOPpV38J615MvlSnEb8fSuZWwlRgNhXLDn3qw2kkkeCPT9epr1epwLLBpjso2jtkbBlBByDVM8XaR9lc3tureTIcuFPCN749jRHhPXFmjFtcP6h90k1a3SOeJopFDIwwQe9efxuemybWChJo4nqMRV9wPJH9aBJ9Q5+Pxq3+JtEfTbjbjMDEmJ/f4+tVv7Ou/ByQelb2HJGcbQyuQjSpX85Vb3xXUrBdlvDH7KDmua6TBi+iAHU10y3JYDjgDtWP8nK5JIBl7oC14yyMsUZB96HtLCWJgSM0U/ru1zyo603RVJHA6ccUzp8P/EhrBSiS2cbJGuR2owOF717HjYOO1DzHnApyGNRCNk5m9qwPkjND52ill9rCWjbeC/tmrpOTohtJD5JMM3PtU8b5GCap8XiVA37QYB6GmcevWpGRIPzo0FJAnKIzuk2tuHfrUIAxSu88RWqKRvz9Km02+jvYsoehrF+RwOEt69gJtXaK94u0aJz9rRCD0cj9aol7aMCQpO3vXZLqFJ4WjkAZWHNcn1y0nsdTkgfOzO5T8dqvoczktt8otCXoUbUhRix5AoZtRIZQn3e/HaptQVmgdgPV7DvSMSkON2QemDWxBKatBUNpdSIj3dD04pVPetcPgDg9z0FaNPkYwSORk+1CmFt5Zc4+M9PrRo0uyLPLxVC7l546EVNpiRPIN/XIqN4pJEUhCAccE0Vp9g5J35wemBVnJUcPLJ0hZVVxge9OrULKuWYfFIkt/KIJIx3yKbW+0Rexx0JoSakWZrPbjzi0R9IPAraBVIwzEe9Sbty8j6VFB65MAcjjFRdcsr0P/D9gJbgOTkCroiBUyBwOBSnw9aeXag4wSKN1S4FrZs2ecV5vVyebLwxKb3SKx4j1RlvQsYBCg1lKJ5UmlaRzkk+9ZWnDRx2qxhY1QgcIHBK9MDJqV7oKgwABVo1bw3HeftICYZj149Lf4qq3emXdhPsu4mUZyG7N9DRsGqxZV3yXhNM2sr6SGVJASuGGDjgV1Lwvr6ahAI5WAmXjn+KuVuNkWAvPXp8cV5Y6pNZ3IeLjBzyaFq9L5VuRTJH2jtuo2EOp2j284GD0P/E+9cp1zTZdLvninBHsezD4rovhjW4tWs1OcTKMMvv80T4h0aHW7Fonwsy8xyd1P+KzdPmlhntl0RCRzTQCWv4snIzwMV0O3Y5OD26VQNHs7my8QG0uVZXjbBHx7j4roEEcnIUEiu1kZZMi2kSg5S4K3qd48WpNtbGOgqa28SPC4WYjBqyR6Jaz7jPAGLHJyetM7XQLaEDyraFBjghRn+ta2nctijVjMYUuWCaXrENzFu52/wAtETTJIw8oMfwxTNNNVccjHtUwsYR2NM+LLL1RZNISHzJBjaBmkV/4bkurgyyXBBPQAcVfFtohj09KxoEOcCu/xstdk7kcxufDF2APLkUgHoRzQN1pF9BEDsZhn+GusPaowwQMihHsV6gfl2oMo58f9IqLOQPHJuIfIx2NNNC1FrK5VeSrVeL7Q7aUsHhHPXt/WqjrHhye0YyWmXUHOw9fwoWSSyxcZqik8VrgukTrIgZTkEVXfGOlrdWwuETMkfJ+lb+GdRMyeRKnlso4XJ/vT+VBIhVhwRisKMpYMv8AoX5TOK3qrGuOhHfFINQsyGeaMEnvjirb4tsG03UJY2H7MncnyD/ikMBkmkWJEZyx4A6mvSYcipTT4DRdiOBQWUNk/XtTOAksEhjZmI6L3qzaf4VgTEt+WYn1CFDx+Joi/wDElp4bYQ2FvbmYAblAyF+p96FPWKctuONsjd+ivXFu9mqveW7whgSu4dQKAbU4Fc7DkDrRPijxi+vWAt7i3jjkjk3I8bcYxz1qotuwSMkmm8EN0byKmWTbRa01SI4BwVPSp49UhUYJwCapasy7SDjj86l8w7MkDHb60z416OLvFeCUhUJx8050aBbi5jUA1z2y1B4XUKe3PHSuq+Abdp4hcygY5xxWdr8vixsDklSLnbIIYgvsKq3i+8GBED1q2TDZEzHtXM9emNxfuC2cHArG0MPJmtgccblyLgzc5PesqB0kLEKcCsr0fA3dHQtB1W11eFWjZS4AyBgU4m09ZotjoroeCrDIrhejXlzZTCe3cqB+vtXWPC/jK1vo1ivGEco/iPRvmvN6rQzwz3Y+hanBg+reFEkVmsyUbB/ZNyD9DVMu9MlS6KNGVYdQRzXa4zDOvp2sCMjHNCajo1rfRFZEUPj0yAeoVfT6+cPrkfAeMuOTmmifadPuEnik5HUHvXTdH1KO+g35AYD1D2qoahoN7YevBkjH8ajt8ijNB064CO8sjIsgxsBwcfNH1GGGVKcHyS8W52hvcG1u9RE5hRnQbVk6EimlqEBAZePitLSyiCgYzij47EEZBIomODjwhiKSQXCItvBUnHQ8VIJEjOQSvwTkUBJG6DAYH60O0rqcZNNLM4KkqOasb/a1HDYz7it0u0I5OfkUh+0EdTg1p9q2dD1qy1WW+WRtLEbpK1a5Uj09aQLeDsc1t9oPZsiif5c2jto7+1AgHuDWfaE3HnAIpL9pxg5rxrr54qjzzO2jmW4jKEHBJpTdncT0PHcUI15+2Uhsg8GtXucke+elCnJz7LqBo9mquJYgFYc8UwtpvNBU+lx1B7/NQK25R/SsO5QWTAcA4NJajTqav2UnjTE/jLSI9Qto/WiSKeC3tVdig0/RYMoyo2PVM/3m+lWqHT5b52muZcRgkYQ5Y/4rm/i2yntNUliYllHMZbuO1B0sHkfik6F6adDS41VJoX+yuEVh94nk/wCKoGsxSPcO5fd8nvR6CUKSshP/AMelB3RJLE9D1U962cGnjjX1L1/BFIhDAdvfNaPkjJ4Ge/6UWyrvbaMe4xQs0ZRzkfQCtCL9EX6NSvY4x3INbRqChzz8e9ahWkyAoAHftivYITuIbAII965tJcktBdlAZLpAgPJrvvhS0+yaTChUZK5rkfhSxSbUYgBkkgn24ruFlH5dvGvHArzfyuXdJQFMnYHr9z9msJXJwNvSuSXl+GuC3Iy2eav3jy6/9O0Kv2x0rmlzbKpLo2TnkGj/ABkKg2wmKLDoroOOAxrKUeb5R9RAyOKytVTSVUMUH29rAlpy3Tr80bYPbW52jn5r21so7iPpx2NYdFY/dfj2qNii+TqsfaXr7wylYZSMdBmrDpvjRXAS5h3N/wAlOKo1lYyQTAFQcHgj2o9LdIWZxxzkD60ll0mLI+UU8d8nR0121ntpfKf9oUOxT1JxS60glb+Mkjj60l8NxNNvuHGFB2pkVa7QqvPFKRwLE9sWMQjtRvEk8eMc0WLqeMDj8jWLcKOrCvGnVsg4NHSaCHn22Qkbif1qCW6HJKnNbNtI6UPKYlB3HFUnkr2So2RSXQJwcgn3FQPIyHkZFQXl5DCDyDil51QE7cZ7YoCnKy8cYzMpXJHBx71tHeEZAzz2pX9sLAgjPzUfnkd+aJHI7DrCmN3u2bOWAGKhN8NoAbmlrXGV5PNQCbY2cZzR/IiywDV7j15BFGRP91ietJkO9z3ppDyq8/hXbrfBTJChrG3pz81ODuHNLxJtVRRUL5AJNcKPs1Ej2xWRMso4dM9R7/Wq/wCN7SK8sEv4RvVRtPuPrVibDIRQxiDxzWzjMNxlTz909jS0obZqcQOSHtHFbhWUkAOR8VCiO8ZBOSecU61i3Fvcyxup3K5XB9xQUUWWLDp8d61oy4tELlWLZLAlxuJxjpih5bAuCAe3QirVFaIQC+TuxWk+mqAzgkDPFTvkmTSZUf8Ap0q8nPIreGE9JARyBnIqzpYBuVPOOlRXlnwMAH5HepeWlyVlGlY9/wBP7IS3yseQveupnZHGWYgKo6mqX4Atlt7R55OnbHU1aLtStu1xc5yoJSMHhPn5Neb1T3Zm30KSVuyh+M76J5PJCgSFsux7DsBVTnkjKnaPV8iidbke81KZ8+kNjJ70LDYuWypLsOwrc08Ywxqg8FUSD7OCxLOB8dKyjBaOzNkMpzyCORWUfei9IF0/UXgKqXBHsP60+hv0faW7/NVmax8uQ+SdpzUiPLHy3AXrzR2yS5W7x9d3H6VHeN5kbpEcsBkCkFtftt28g5xg0Zpy3NzfAxpvwemD/Wg5JJIi6LzoEDR6dAj7idmTn3PNPIoVIH96W6epMS854+lM1ZEHrkVfgms/lysYCVjVVBwMVigA0Mb2EHCkt+lSCXcM54xXS4RaK5MnfHTHFI9Vu2RSEzmj7ybCk1WdTvEQM8hwFpJ/afIwoqgcpJcyepiB9aPhsxs9KMxHOQKRnVH2/sQqnPUjJqGXVp5cLJPLuHYsQP6UbY2i6v0WOSMxE5RhjrUGzew2Z3DgikQvtzcykt7hqcWF4giYF/UQcE9ar4nfZfe4oldGUetSPrWgHr+O1exXTvDJ9qkBYAbQPetQ4znP0+BV2qD4pbuwyLrnr800hYZGCOO1JbSTdyfrR9u/qJzxVIcFciTGXGeRzRIO1cDmgY33fe96nV8kDPQUeLEZ4w1WChBwCTmsMe4Rhc5JByPqKgUhjgHoMZo61UNKoOcKMn8KjI0oNgJ8JlD/ANRdMEN6LtVO2Xrjs1VQSogIGNw6iut+KNNGo6XNGVzIoLJgdxXF7mJopScEMOvHSr6LJvx89oWxy9DCCX9qA55xyR0pjJMpTb/Ce9KLLStRvXAt7eZwR124x+NWCy8KXBQNqN7Haxj72Dk4/T86d8kLLoCEaEZDY+hoqz0x7vDMrLECCWx1+lOUsNF022ea4AuEA9MrvkH6Dil8XiKe+1AQ2kaQW27ChVydv17UHLL6torKSSLjocMFtboRGVcDCKFzgVvrtzHHYMbhXjQ98jNMbNdltGpGCBzVW8c3OLcRhsdqwoSjlzJVYs3bKrdXumW4L2ulK7nPruJC5PzjigT4m1PZ5dvIlvGVIKwRquR7dM1BOzFNq4PXFMvD3hm41SdXZDHCMZYrjit3JkhhjbDOkgG0tbq93ylXkJPLYzWV1rTtKtdPtlhijX5JHWsrLfybvhA/IcMkukDZQ59v/O9G2oD4MgGMc56HioI7B0cGUk8+1MGGUAjXAx0x1ret0M8WZbaelzeoluuCepHSr7pGnR2UO1FAOPUT1Jx1pL4UtsF5No3HirFdSi3tpHcdFJrE1mabyqCfAvOT3UB290yRqAcVv5hbknB9zStJ1KKw/iGRWxnc9T+dMwf9NGEbQ5hddw2EfU0UZ8IcHn2quNdlDtQ89KLs5Gk43HnqTUvlUgqhQVdzMV68VS9YldpAwyEV+h6Vbb05UoOpHSlV3pZmg6fOQKBGLjLku3wVO6uiowOCPahBNJtBHc/0FMbuzVZGBG4rjrWsaGGMSpgkHkYp7HSXR3kS9A8E7F8nj5NNIZZcAxn6g80HFDJczg+WY9zZJNWWx00qgZlP4VSaSkc8gniuZ2uxHICSeigU3eGeG3WSSF0QnBLDqafaNptvbS/aJI90mcjdzUfifVftsyWkRG2E5OB1bvSrnDJJpPonHqG3SFtpu288Z6/FHRvtAA6dM0FEpVcUShKgdc5rtodysYQyYGB9KJjfnsT0AzS5HC/eHP1oy1jaQg+x/L4rkDkkMoUJCtxx7mtvPKykozL2yO9D3F2lunlAgsf6V5bsrgc8/rRHT4BeK1bD1leQA7mP1NB3UcMJeSaOPaFyWYdPnNHwRDaDt+le30MM9tNBP92RSvX4roqK6F5YkuEUK88WSSSCz0aAXMjHaHdTgfQV5cl7O2F5r135soOVt8AKh+B3PzTO4Sw8O2bi0iYzuMDP3m+p7Cud6/JfX0/mzMzDGNoPAHsKYgt38QCSp0e6vr02q3jtLhEGdka9B+FNfD8i2d1HNcKcDnGeTSfQdMae48519KnJpreKI7nC5wVqcijP6A5c8HQk8Yafs/czrjjoKq3ibVIdSmV4Q4QHGDwaVK8exAit5hHqXtXjThl2+Xz89qWjpMcHuj2DWOh34b8OG8kE8iN5JOTn+IV0FFis4Qqqqoo4Aql+HPEJs41huSWiA4AHK1d9PtjfEXNx6bfqobvSk8GbNl2so1KTBC13dHdbRtsHHSso698TaZpjiBWTpyAelZWkvh41yztuP9nD7ebzmLE9D0r25fGNmMdsUlt5yuOvP4UbKWDKDnjin5Km6GPRf/CrN9g5BLE0X4gfGlTsM+lCcdMUF4UG7TFJyAWPfvRniLK6TdHAyIyRXmsjb1NP9it/crmk3Qmslz95MqR+lTtN6jsBxx9KqltcvA+4E4I5B4qwW1ys6KyDtz2p/LCWPro1MM17J9+enc0daThDkkcULGobnAB6VpLlTtAxVoNJDnDQzEwkfLZyadQJHLDjg1VY5do3N260ytdSWLHrGD71KcbspOP6CrzQ4pyTtHq6jHWhx4chwC6ggdsU7t9UilbL4z3or7XbHJB/AGiNLsA2xRBokUbgheABzUrxYlWOMYxyT70TPqYj9MQBJ7dajiJRcu2WYkmktZmUFti+QOWdGlxOLe3LHg47VVLTLu8ztzIxamfiS7xD5cfLMcD8ah061WOBN4/Cg6OFQ3P2X0/HJvEC3AB6cmp0QjhfU3zRaWwwGIEad2c4rPtFjaj94sr9cDt/mmuhyPJtbWu7DyZA+BXt3qSWg8uE/tDnp2pVe6tNcMViJROnI5oAKQM5P1qsnxYeGFt3IZrebmy+XyaZWmp2sR9UTcDtVbBI6HINTBifUarcrDvHFqi3DXYmj2wqU453VtbXSTSAu31GaqCu2euO4xR9hK0bc5IB5qLbKT08Yrgsut2EV7a52KXjwUPSuZ67bm0lKyxnaxwCBxXS7ScyxGNmznkHvSHVIIblZYpccHA+KL55YX/DF1ScGItMiWC1QDbuYZak92XkumLY6kAjtRqytboTJ91sqmeM815HbxzOzRZyTwo5prBFye5i0U3yCxRkYIyfYn+9a+Yjsc554JUUTdwPa5yCh78UPMsAgR4gxk3eojoRTMsf6LsJtpWtnR3IbnOPem+s+NL2eAQ2wMaBMenrSCC4iBA2gjpg1tKOS8R3Y7Cpg/GV232JL6/u2l3ys25u+aymZWJvvRgn3NZUvLInaitqBkeWOnVSaLjkMjDPBB75oBGLoDgDjIJqdDwAe3Vs0RrimyHKjqPhBSdGiOVbljlaZ6tB9psJY843qVzjpS/wOgbw9COuHYH55qyrbiWApjAb0nFeTyyUdQ/9i1/azmmoaZZ2FuhVWmlbkM+AFpfbXYR2LyhhnG0DpQXiG6n+3TRyOWEblMH44pKJJNxIY5OfpmvSwxrJDscjL2X6K5UJlcH2wa1ebeuW+9mqjZapJE2yTLA8AE0amrxsPUWBAzzSctLOL4HMeVex9Ix2qQcjOKhO45w2e/NLTfKWGGHI4Ga9bUAMlV+Kp4Z0MqaH1vcyRhAQRW82oSIQQ20Y7Gkf/UcKBkZxnr0reO5EzqrHnPpwKhqcewcpqi16Iz3JWV/cgfSnE0gTJ7UFpS+TGExwq4Fb3TjyznisfM982zLyS3SYk1R2lu0YcCM5yR3rBqt4FMcUpX5AHFB3l28jsiAjGck9KCkSR1GGxnnCk1oYpOMUhrFlxxVMYTTyzMWklZm68kmsTHBIwPjmgY1uFfPDAfpREF2iptc4YY4HNEdt0PY9VB8ILXPOTip8c4A+gHeoLNXurhVjBJPGauOn6NHFGHb1P3yKrPIo8E5tbHGhDDp0s3O3A/KpDpDrgecD78VaDagVG8S7Tkc+9KPPK+qMuXyWZvgrg0sgE+b9OKkFmyNuWTI9qcGJevH41CdnXcvHbNTHNOzl8hqGa2cjRE5XPX1A0LdWj3FxM6SqqsBjd8Ciiy7eCPzreQxxldxC5HWrrPN8UUyZ8k/yRUr/AEC7umTdOiogwABkit7TRbm0YMJkJxj7tWm6RlgMyLvwN2B1NVbUNcliVnkjW3A/5nmm8eTUdRQJPIE3tlM67HEZXGCeh+tJLjRrlBiOSIqRnbuxS258Xs77UDMP+WcGtodaN5b4yyso6juKaU9RFWyU5m0uk3yr+7yM43IQRUK+ZCzLu6cHn862TUpAdu9gMcc1peSoZUwMFly3yfejYskpupFlJvhkzsJFQk4OOw61lBG5K4A9VZRaLbhU9rJDwQCSegFEiEBx5o6/NTvMFV1x62P5UOoZnBPJB6mokyP9nWPA0ca6JEUDFPMPWrOihVJ24570k8FKB4ftHHO7cf61YVBz6hmvLZo3lbFPZxbx/Yi28RXSquUY7uO+QDVXaIbWYDIB/EV0T/VO2K6xDKFyrwrkgdCM1RfJwQm0sSeCBzXo9JlXjVjMeQQKhj2gnf8AHfmo3iZVwGxnoSetObbw7ql0Q8FpJ9SMY/Omdt4K1OUjzmiiGeCzZ/oKJLV4YdyLb0vZVEbaAcEEjr7VNCsu3crlh2UCr9Y+BbZQftMxkPcIMCnVp4cs7b0wwKMdC3JpLJ8rhX4qyrzpdM5jBZ6jKS0SuARwzDoKe6FpdxHeK1x6h8jpV+GmRqcBAx7YrS7tPJjRwApLDikMvyU8q2pUU88pOjSMERnse9DXbZGwdT0ohpB5Y45+KX3tyI9rkDhhwaRgm5cE8gz6acF2bjOT8fWl91NBFlY1MjA9R0FTX9zNIxDu+B0A6Cl0pO1dwycVpYsUk/sNYdJf2kwHV714LdndygP3FXv9aT6dqk8VykmI2Xup+aG1u6NxcsoyET0rj3oKNwHXBwSRn5raxaeKx0TJRUqide8N3tuczuAhx0+asL6/BENqHdj2riVvqdzHGyRTNhTwtM4PEMkUSFgzc4Oaz8ugluuwbxqb5OmzeI5WB8uMD+big5tVuZG5lIHwKrFjrFtdr6JRuz0Y4NTvfwBuZlzjoDmhvC06cRjFHEvQ/WSZsCVmP1PT8aniXJGQSD7Us03xFY48q5ZVxx5mMn8qex+TJGZbSdZlHIKnt/aiLE0ugu+PpEkUBYAsm0jhsjnNMJNPW6WJxwi8FT1JpZ9pVECh845JxnP1phpt+nIY9eRzXJJMDJpsnuIVSLAYrtFc98daX9qtVmRgHjb1EnhhXQZrhXRu4Paue+PdUWCzaGJsSOwAA7c0xjTcqTKOvZWbDRbXKtcT5+BwOKN1GSKGAQ2oCrj261U4p5Zp0UyFgSOPinV1KgiwGBbGMdAKJlxz3VJgpS4pGnnAOrY5GBUMmopJOwKEsCVDKcE1vaxxyrK0kqRlEz6zxSSKTY2/0tyTzRsEFdlEg6S+MJChfT2PHSsqIzpLywXjgc1lMNL9E0HTMXy3ucYJ60TBEJmHLA9MnvxW0enTSzBFjdyxwBHycflVv0nwPfTgy3mLaI84blvypLPOMURLhcl58KWxt/D9hEeojB/OnecY/rQ9nGILeKMdERVH4CpwRkEivOSW6bYr7EPiDRoNV1CKS43FIosbAcA5PetLbRbKzTNtaQqeudmT+Zp3KFN0SRkEDpWbMjFWnv20mS2xcYO3xUbxBT7UyaEDkmoXRFX7uO3NKvE+mUdsDRCCMc/WpUUDJc5PTAqC+u7ezXddTJAuP4m5P4daqGq+PbCMsuno9w4/icFRRMekyZH9Ucot9F4DpglV4HVicBfrSa8v4Lt1it5hJ5WS+3kZPauWav4q1PUZAsty6Q7uIoztX8ferH4JbfaSsTyXHX6U7l0EsOLfJ8ho42uWWdvQvToPakWs+ZIYo4fvu4xTqVsozdqFtkR7gzHnZwopPA6luCJ1yK9Rt3gYByCQAeKUapOLexeQgZxgDPQ081y9g34dsVSvEd4JmjhjbKgZOCOvatjSqWSSsdhmWwQyEjO7knng1qoAPQHjt3rxzu6DCqcVsiLtwffsM4rdS4AcmsTbWGWxnpzU8hY5CH0Hrz0ofagbtjPAPGKmAJIyCR8cVDXNk2eRkJuOTnGRg0XAzoGKjBPxk/WhJeFPGe4xipI5DgeokHHBHX61G2+yU65DkLuRyCAeac6bPf2RMlpOVBHI3ZBPsaSQXBXIZAVz9KL+3+VIfLVlJHKk5BoU4s612NH1XUrlWMkx4OCOBxTLR/ETeb5TnO0YDYpKoUqeWBfnYTwo+vtW8Dx2rlcDnrt5yPrS2xSOTLRfazctbP5Eg3bScHuapGoCW6uD9pZn3HI46VbrK1juIxMVKJ06/wBa21uztTZiO3lVnU5yE9Q/GpUJRdpESto5+bI2lwGJGzqOcZraWQ7uOf0qTUona72ncyjhTngfWhGjZSFcHkZ+tMJ3y+wdWR3VxuwucZ6jFQRRsUyoxxg1LcKJTnCrgc471JE3bbkj2o0eESlRNbxxouG2nPPqXpWVkUmBgojcDljWVGy/Zx9Fabpdnp0QS1gVTjBcj1H8aKuMKoAySeBW24HAz+VRFt0yqMe5/CvLSlKStism2SqM8DtW3JYE9q2UcH/zmsI6c4NBUeSIxBy+J2GMdq1ur62s4911cRwg93bFc98X+Ir611m7tba5ZIkYjCcHIHvVEudWmkL+YzsxONznJ/rWli0bmrZfYzq+q+PNJswwtS124HGPSufqapGr/wCoeq3LMluFtQOycnHtk1TmnLvg8Z7AVGwym0gk4zzT0NFjjy0XWNE9zf3F3L5lzIXLc5JOaiEg5PUAYA/vUe4KOG9QoeSUt7KmeMU6oV0gijQTvTfycfoK6H4LUjSwSfUzZNc5tLffIp5wTjB711Hw3GLfS44gOVzknmsv5WSWJJHSDLiUgHrjv8UG8xit93AIqe7J2nk8jilHiCUxWBC5DN2xWPhhuaSB1fAquJROk0jc4BJ+lVW7cO4GFx89aJeWeHeGkIVh6hntQFwqkg9D2+a9PgxqCC1RhjAjLj8s14GHlAqpJrdPu5zkZJx0rRRxkZ55+tMEmABl4HTqcVsWHJOCP/jmsBwpXncxwa3UO5yDtz0yalnEcjghgvJB44NR+XIMMqHP8tMLWAuQAoxngnqf/Pemy20cakAHHQihSyKLLRX7ECXLxqCgHycZNSQ72VpywIDdTzk0X9jjkfJBHPNSx6BqN3HK9jbzTRxDc7RrkKPc1PkTO59BdrF5rebubLDaQD6SPbPaiBHD9o28dv4s4oG0Z/K8qS3VNjYJTg/jRMLKm11BLM+ORjj/ADQObZyssMKzukZigPlqDjcD6vxqNY91yWAKkfeTOfy5oiDUWWKOFzyTger7o+leXcLOyNE2wsRuZRuz/ir02dYZeaRDcaat1a4eSPiQnCkcdcZ5/Cq7e2Me3DCJjt9TdGFN1uCIzE8hG05IA5IqO4bdAAm1vVzuxkCqU0d2VR9DUhzbSMCT6VbHH40O2h3VuHJKvgZABPJq5JYoRvjIi553+kfnQt/Z3FlMVnQDoQQ2Qe+avGU67Kvgoc6yKwVwQQOjdayrlLEk2GaONv5lrKv5P/Jx2pf80HZf7yX+WsrK8wvxE/QzXp+NY/738KysqIko4j48/wDc9/8A/c1Vc/un/mrKyt/T/gMP8SP/APIPoKlf9638o/Q1lZTC6LR6Fs/X8a1j++fwrKyjLoksek9v5a6Do/8AsU/lNZWVhfK/gVl0eXX3kpX4h+7F9ayspDSf9kSq7KVf/wC4l+tA3/8AB/L/AHrKyvTQCSIYvvH6mo5Pvn8f0rKyj+iWEL+5X61In3h/L/esrKGQNtJ+6P5TR8/7tfof0rKylMv5F/QJ3/H+9dK/05/7Frv/APG36GsrKleiTmK/u1/lH9qIT9zF/wDcKysoi7IQfF/vpPpTq16N+H6VlZU/shkcn7xv5ag//bH0H61lZVUchvr3/ahSi5/20n0H6VlZV1+CKT7F5+4tZWVlULH/2Q=="/>
          <p:cNvSpPr>
            <a:spLocks noChangeAspect="1" noChangeArrowheads="1"/>
          </p:cNvSpPr>
          <p:nvPr/>
        </p:nvSpPr>
        <p:spPr bwMode="auto">
          <a:xfrm>
            <a:off x="63500" y="-889000"/>
            <a:ext cx="2486025" cy="1838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BDAAkGBwgHBgkIBwgKCgkLDRYPDQwMDRsUFRAWIB0iIiAdHx8kKDQsJCYxJx8fLT0tMTU3Ojo6Iys/RD84QzQ5Ojf/2wBDAQoKCg0MDRoPDxo3JR8lNzc3Nzc3Nzc3Nzc3Nzc3Nzc3Nzc3Nzc3Nzc3Nzc3Nzc3Nzc3Nzc3Nzc3Nzc3Nzc3Nzf/wAARCADBAQUDASIAAhEBAxEB/8QAHAAAAgIDAQEAAAAAAAAAAAAABAUDBgACBwEI/8QAPRAAAgEDAwIFAQUHAwMEAwAAAQIDAAQRBRIhMUEGEyJRYXEUMoGRsSMzQnKhwdEHNFIVNfAkNmJzQ0R0/8QAGgEAAgMBAQAAAAAAAAAAAAAAAwQBAgUABv/EACgRAAICAQQCAgMAAgMAAAAAAAABAhEDBBIhMRNBBSIyUWEUcSMzYv/aAAwDAQACEQMRAD8AuHhnVFvbNVZv2ijp7inciJPG0ci5Vhg5rmGg6h9jlV93HQ10iwuku4FljPBHvXidThngnuXQo04sr2spD5UlqYgJ1wVbHNVmVGAIxir9rth9pjFxEv7WPrj+JaqOqeS8XmI22ToVFbGl1CyRGYtSRXJ4WZsNtA/rQcksMYKjk1JcTtuKE/UUIwSQkkhc+3GabdN8nUD3K/am+8QvtV5/0205hNJcyDOzoc5qs2lksmOn5V0vwrarZaeFUY3nJrP12Wse1dA8nA/ZtsZc9qp9/ZHVL4yMCFHAqxarP5Vtj34pXZXCggd6z9HGvuXwRT5NbTw1GxUuT16e9W3S9HghQBVAAHtQtkQyg01hm2gAVsaWalL7jUo0rQWkEadFFbsikYKj8qG80k8mvPNOetafkglVAqZpNaqzuFGDgGgJImjYqwpnFJ+1JPsKy7hWdMqRuFZ2s0MM0HKHYOcLElzAk8LI4BBHQ1yfxXon/Sr0sqjypCSue3WuvsMHB4NJvEmkpqtg8TKCcZU+xHSsXS5pafJXoDF0+TjTtHj1DjI6Utkt/MuBxwAT04NM7vSri2unikyrA4bmt4rZIVBdvu9xXpPIttph1bQPFb7Y9p5OeaZ21qoGQmMflQ4QfP59KZ2xwmSR/mqprsunSBpLTerAgYPuKrt5BFBO7MNoA+tW1pgfTVZ11N0jZxgjPP0oke+CH/Bbc3ClSsWT+PFLg2XBYdOvWpnVl3AtjnjtmoFB3endxweRTEUlyitBcTKqjCrkZ696ISbIbGQOgwayx06W4xtG0/XrTW30J48lgR8VRuNk02LlQySjknPbP406s41CIpXmpVsUVhtIyBijIrfYMnpn260KTviieiFkHJA6+9NPDumNc3AZgNuajihMkgULz2q66PZC3tlG0ZNZnyGd44UvYvmnSpBEUCxIEXOAO1ZUlxIsJUHAzWV5+5+hQ5HY3nTLdOPpV38J615MvlSnEb8fSuZWwlRgNhXLDn3qw2kkkeCPT9epr1epwLLBpjso2jtkbBlBByDVM8XaR9lc3tureTIcuFPCN749jRHhPXFmjFtcP6h90k1a3SOeJopFDIwwQe9efxuemybWChJo4nqMRV9wPJH9aBJ9Q5+Pxq3+JtEfTbjbjMDEmJ/f4+tVv7Ou/ByQelb2HJGcbQyuQjSpX85Vb3xXUrBdlvDH7KDmua6TBi+iAHU10y3JYDjgDtWP8nK5JIBl7oC14yyMsUZB96HtLCWJgSM0U/ru1zyo603RVJHA6ccUzp8P/EhrBSiS2cbJGuR2owOF717HjYOO1DzHnApyGNRCNk5m9qwPkjND52ill9rCWjbeC/tmrpOTohtJD5JMM3PtU8b5GCap8XiVA37QYB6GmcevWpGRIPzo0FJAnKIzuk2tuHfrUIAxSu88RWqKRvz9Km02+jvYsoehrF+RwOEt69gJtXaK94u0aJz9rRCD0cj9aol7aMCQpO3vXZLqFJ4WjkAZWHNcn1y0nsdTkgfOzO5T8dqvoczktt8otCXoUbUhRix5AoZtRIZQn3e/HaptQVmgdgPV7DvSMSkON2QemDWxBKatBUNpdSIj3dD04pVPetcPgDg9z0FaNPkYwSORk+1CmFt5Zc4+M9PrRo0uyLPLxVC7l546EVNpiRPIN/XIqN4pJEUhCAccE0Vp9g5J35wemBVnJUcPLJ0hZVVxge9OrULKuWYfFIkt/KIJIx3yKbW+0Rexx0JoSakWZrPbjzi0R9IPAraBVIwzEe9Sbty8j6VFB65MAcjjFRdcsr0P/D9gJbgOTkCroiBUyBwOBSnw9aeXag4wSKN1S4FrZs2ecV5vVyebLwxKb3SKx4j1RlvQsYBCg1lKJ5UmlaRzkk+9ZWnDRx2qxhY1QgcIHBK9MDJqV7oKgwABVo1bw3HeftICYZj149Lf4qq3emXdhPsu4mUZyG7N9DRsGqxZV3yXhNM2sr6SGVJASuGGDjgV1Lwvr6ahAI5WAmXjn+KuVuNkWAvPXp8cV5Y6pNZ3IeLjBzyaFq9L5VuRTJH2jtuo2EOp2j284GD0P/E+9cp1zTZdLvninBHsezD4rovhjW4tWs1OcTKMMvv80T4h0aHW7Fonwsy8xyd1P+KzdPmlhntl0RCRzTQCWv4snIzwMV0O3Y5OD26VQNHs7my8QG0uVZXjbBHx7j4roEEcnIUEiu1kZZMi2kSg5S4K3qd48WpNtbGOgqa28SPC4WYjBqyR6Jaz7jPAGLHJyetM7XQLaEDyraFBjghRn+ta2nctijVjMYUuWCaXrENzFu52/wAtETTJIw8oMfwxTNNNVccjHtUwsYR2NM+LLL1RZNISHzJBjaBmkV/4bkurgyyXBBPQAcVfFtohj09KxoEOcCu/xstdk7kcxufDF2APLkUgHoRzQN1pF9BEDsZhn+GusPaowwQMihHsV6gfl2oMo58f9IqLOQPHJuIfIx2NNNC1FrK5VeSrVeL7Q7aUsHhHPXt/WqjrHhye0YyWmXUHOw9fwoWSSyxcZqik8VrgukTrIgZTkEVXfGOlrdWwuETMkfJ+lb+GdRMyeRKnlso4XJ/vT+VBIhVhwRisKMpYMv8AoX5TOK3qrGuOhHfFINQsyGeaMEnvjirb4tsG03UJY2H7MncnyD/ikMBkmkWJEZyx4A6mvSYcipTT4DRdiOBQWUNk/XtTOAksEhjZmI6L3qzaf4VgTEt+WYn1CFDx+Joi/wDElp4bYQ2FvbmYAblAyF+p96FPWKctuONsjd+ivXFu9mqveW7whgSu4dQKAbU4Fc7DkDrRPijxi+vWAt7i3jjkjk3I8bcYxz1qotuwSMkmm8EN0byKmWTbRa01SI4BwVPSp49UhUYJwCapasy7SDjj86l8w7MkDHb60z416OLvFeCUhUJx8050aBbi5jUA1z2y1B4XUKe3PHSuq+Abdp4hcygY5xxWdr8vixsDklSLnbIIYgvsKq3i+8GBED1q2TDZEzHtXM9emNxfuC2cHArG0MPJmtgccblyLgzc5PesqB0kLEKcCsr0fA3dHQtB1W11eFWjZS4AyBgU4m09ZotjoroeCrDIrhejXlzZTCe3cqB+vtXWPC/jK1vo1ivGEco/iPRvmvN6rQzwz3Y+hanBg+reFEkVmsyUbB/ZNyD9DVMu9MlS6KNGVYdQRzXa4zDOvp2sCMjHNCajo1rfRFZEUPj0yAeoVfT6+cPrkfAeMuOTmmifadPuEnik5HUHvXTdH1KO+g35AYD1D2qoahoN7YevBkjH8ajt8ijNB064CO8sjIsgxsBwcfNH1GGGVKcHyS8W52hvcG1u9RE5hRnQbVk6EimlqEBAZePitLSyiCgYzij47EEZBIomODjwhiKSQXCItvBUnHQ8VIJEjOQSvwTkUBJG6DAYH60O0rqcZNNLM4KkqOasb/a1HDYz7it0u0I5OfkUh+0EdTg1p9q2dD1qy1WW+WRtLEbpK1a5Uj09aQLeDsc1t9oPZsiif5c2jto7+1AgHuDWfaE3HnAIpL9pxg5rxrr54qjzzO2jmW4jKEHBJpTdncT0PHcUI15+2Uhsg8GtXucke+elCnJz7LqBo9mquJYgFYc8UwtpvNBU+lx1B7/NQK25R/SsO5QWTAcA4NJajTqav2UnjTE/jLSI9Qto/WiSKeC3tVdig0/RYMoyo2PVM/3m+lWqHT5b52muZcRgkYQ5Y/4rm/i2yntNUliYllHMZbuO1B0sHkfik6F6adDS41VJoX+yuEVh94nk/wCKoGsxSPcO5fd8nvR6CUKSshP/AMelB3RJLE9D1U962cGnjjX1L1/BFIhDAdvfNaPkjJ4Ge/6UWyrvbaMe4xQs0ZRzkfQCtCL9EX6NSvY4x3INbRqChzz8e9ahWkyAoAHftivYITuIbAII965tJcktBdlAZLpAgPJrvvhS0+yaTChUZK5rkfhSxSbUYgBkkgn24ruFlH5dvGvHArzfyuXdJQFMnYHr9z9msJXJwNvSuSXl+GuC3Iy2eav3jy6/9O0Kv2x0rmlzbKpLo2TnkGj/ABkKg2wmKLDoroOOAxrKUeb5R9RAyOKytVTSVUMUH29rAlpy3Tr80bYPbW52jn5r21so7iPpx2NYdFY/dfj2qNii+TqsfaXr7wylYZSMdBmrDpvjRXAS5h3N/wAlOKo1lYyQTAFQcHgj2o9LdIWZxxzkD60ll0mLI+UU8d8nR0121ntpfKf9oUOxT1JxS60glb+Mkjj60l8NxNNvuHGFB2pkVa7QqvPFKRwLE9sWMQjtRvEk8eMc0WLqeMDj8jWLcKOrCvGnVsg4NHSaCHn22Qkbif1qCW6HJKnNbNtI6UPKYlB3HFUnkr2So2RSXQJwcgn3FQPIyHkZFQXl5DCDyDil51QE7cZ7YoCnKy8cYzMpXJHBx71tHeEZAzz2pX9sLAgjPzUfnkd+aJHI7DrCmN3u2bOWAGKhN8NoAbmlrXGV5PNQCbY2cZzR/IiywDV7j15BFGRP91ietJkO9z3ppDyq8/hXbrfBTJChrG3pz81ODuHNLxJtVRRUL5AJNcKPs1Ej2xWRMso4dM9R7/Wq/wCN7SK8sEv4RvVRtPuPrVibDIRQxiDxzWzjMNxlTz909jS0obZqcQOSHtHFbhWUkAOR8VCiO8ZBOSecU61i3Fvcyxup3K5XB9xQUUWWLDp8d61oy4tELlWLZLAlxuJxjpih5bAuCAe3QirVFaIQC+TuxWk+mqAzgkDPFTvkmTSZUf8Ap0q8nPIreGE9JARyBnIqzpYBuVPOOlRXlnwMAH5HepeWlyVlGlY9/wBP7IS3yseQveupnZHGWYgKo6mqX4Atlt7R55OnbHU1aLtStu1xc5yoJSMHhPn5Neb1T3Zm30KSVuyh+M76J5PJCgSFsux7DsBVTnkjKnaPV8iidbke81KZ8+kNjJ70LDYuWypLsOwrc08Ywxqg8FUSD7OCxLOB8dKyjBaOzNkMpzyCORWUfei9IF0/UXgKqXBHsP60+hv0faW7/NVmax8uQ+SdpzUiPLHy3AXrzR2yS5W7x9d3H6VHeN5kbpEcsBkCkFtftt28g5xg0Zpy3NzfAxpvwemD/Wg5JJIi6LzoEDR6dAj7idmTn3PNPIoVIH96W6epMS854+lM1ZEHrkVfgms/lysYCVjVVBwMVigA0Mb2EHCkt+lSCXcM54xXS4RaK5MnfHTHFI9Vu2RSEzmj7ybCk1WdTvEQM8hwFpJ/afIwoqgcpJcyepiB9aPhsxs9KMxHOQKRnVH2/sQqnPUjJqGXVp5cLJPLuHYsQP6UbY2i6v0WOSMxE5RhjrUGzew2Z3DgikQvtzcykt7hqcWF4giYF/UQcE9ar4nfZfe4oldGUetSPrWgHr+O1exXTvDJ9qkBYAbQPetQ4znP0+BV2qD4pbuwyLrnr800hYZGCOO1JbSTdyfrR9u/qJzxVIcFciTGXGeRzRIO1cDmgY33fe96nV8kDPQUeLEZ4w1WChBwCTmsMe4Rhc5JByPqKgUhjgHoMZo61UNKoOcKMn8KjI0oNgJ8JlD/ANRdMEN6LtVO2Xrjs1VQSogIGNw6iut+KNNGo6XNGVzIoLJgdxXF7mJopScEMOvHSr6LJvx89oWxy9DCCX9qA55xyR0pjJMpTb/Ce9KLLStRvXAt7eZwR124x+NWCy8KXBQNqN7Haxj72Dk4/T86d8kLLoCEaEZDY+hoqz0x7vDMrLECCWx1+lOUsNF022ea4AuEA9MrvkH6Dil8XiKe+1AQ2kaQW27ChVydv17UHLL6torKSSLjocMFtboRGVcDCKFzgVvrtzHHYMbhXjQ98jNMbNdltGpGCBzVW8c3OLcRhsdqwoSjlzJVYs3bKrdXumW4L2ulK7nPruJC5PzjigT4m1PZ5dvIlvGVIKwRquR7dM1BOzFNq4PXFMvD3hm41SdXZDHCMZYrjit3JkhhjbDOkgG0tbq93ylXkJPLYzWV1rTtKtdPtlhijX5JHWsrLfybvhA/IcMkukDZQ59v/O9G2oD4MgGMc56HioI7B0cGUk8+1MGGUAjXAx0x1ret0M8WZbaelzeoluuCepHSr7pGnR2UO1FAOPUT1Jx1pL4UtsF5No3HirFdSi3tpHcdFJrE1mabyqCfAvOT3UB290yRqAcVv5hbknB9zStJ1KKw/iGRWxnc9T+dMwf9NGEbQ5hddw2EfU0UZ8IcHn2quNdlDtQ89KLs5Gk43HnqTUvlUgqhQVdzMV68VS9YldpAwyEV+h6Vbb05UoOpHSlV3pZmg6fOQKBGLjLku3wVO6uiowOCPahBNJtBHc/0FMbuzVZGBG4rjrWsaGGMSpgkHkYp7HSXR3kS9A8E7F8nj5NNIZZcAxn6g80HFDJczg+WY9zZJNWWx00qgZlP4VSaSkc8gniuZ2uxHICSeigU3eGeG3WSSF0QnBLDqafaNptvbS/aJI90mcjdzUfifVftsyWkRG2E5OB1bvSrnDJJpPonHqG3SFtpu288Z6/FHRvtAA6dM0FEpVcUShKgdc5rtodysYQyYGB9KJjfnsT0AzS5HC/eHP1oy1jaQg+x/L4rkDkkMoUJCtxx7mtvPKykozL2yO9D3F2lunlAgsf6V5bsrgc8/rRHT4BeK1bD1leQA7mP1NB3UcMJeSaOPaFyWYdPnNHwRDaDt+le30MM9tNBP92RSvX4roqK6F5YkuEUK88WSSSCz0aAXMjHaHdTgfQV5cl7O2F5r135soOVt8AKh+B3PzTO4Sw8O2bi0iYzuMDP3m+p7Cud6/JfX0/mzMzDGNoPAHsKYgt38QCSp0e6vr02q3jtLhEGdka9B+FNfD8i2d1HNcKcDnGeTSfQdMae48519KnJpreKI7nC5wVqcijP6A5c8HQk8Yafs/czrjjoKq3ibVIdSmV4Q4QHGDwaVK8exAit5hHqXtXjThl2+Xz89qWjpMcHuj2DWOh34b8OG8kE8iN5JOTn+IV0FFis4Qqqqoo4Aql+HPEJs41huSWiA4AHK1d9PtjfEXNx6bfqobvSk8GbNl2so1KTBC13dHdbRtsHHSso698TaZpjiBWTpyAelZWkvh41yztuP9nD7ebzmLE9D0r25fGNmMdsUlt5yuOvP4UbKWDKDnjin5Km6GPRf/CrN9g5BLE0X4gfGlTsM+lCcdMUF4UG7TFJyAWPfvRniLK6TdHAyIyRXmsjb1NP9it/crmk3Qmslz95MqR+lTtN6jsBxx9KqltcvA+4E4I5B4qwW1ys6KyDtz2p/LCWPro1MM17J9+enc0daThDkkcULGobnAB6VpLlTtAxVoNJDnDQzEwkfLZyadQJHLDjg1VY5do3N260ytdSWLHrGD71KcbspOP6CrzQ4pyTtHq6jHWhx4chwC6ggdsU7t9UilbL4z3or7XbHJB/AGiNLsA2xRBokUbgheABzUrxYlWOMYxyT70TPqYj9MQBJ7dajiJRcu2WYkmktZmUFti+QOWdGlxOLe3LHg47VVLTLu8ztzIxamfiS7xD5cfLMcD8ah061WOBN4/Cg6OFQ3P2X0/HJvEC3AB6cmp0QjhfU3zRaWwwGIEad2c4rPtFjaj94sr9cDt/mmuhyPJtbWu7DyZA+BXt3qSWg8uE/tDnp2pVe6tNcMViJROnI5oAKQM5P1qsnxYeGFt3IZrebmy+XyaZWmp2sR9UTcDtVbBI6HINTBifUarcrDvHFqi3DXYmj2wqU453VtbXSTSAu31GaqCu2euO4xR9hK0bc5IB5qLbKT08Yrgsut2EV7a52KXjwUPSuZ67bm0lKyxnaxwCBxXS7ScyxGNmznkHvSHVIIblZYpccHA+KL55YX/DF1ScGItMiWC1QDbuYZak92XkumLY6kAjtRqytboTJ91sqmeM815HbxzOzRZyTwo5prBFye5i0U3yCxRkYIyfYn+9a+Yjsc554JUUTdwPa5yCh78UPMsAgR4gxk3eojoRTMsf6LsJtpWtnR3IbnOPem+s+NL2eAQ2wMaBMenrSCC4iBA2gjpg1tKOS8R3Y7Cpg/GV232JL6/u2l3ys25u+aymZWJvvRgn3NZUvLInaitqBkeWOnVSaLjkMjDPBB75oBGLoDgDjIJqdDwAe3Vs0RrimyHKjqPhBSdGiOVbljlaZ6tB9psJY843qVzjpS/wOgbw9COuHYH55qyrbiWApjAb0nFeTyyUdQ/9i1/azmmoaZZ2FuhVWmlbkM+AFpfbXYR2LyhhnG0DpQXiG6n+3TRyOWEblMH44pKJJNxIY5OfpmvSwxrJDscjL2X6K5UJlcH2wa1ebeuW+9mqjZapJE2yTLA8AE0amrxsPUWBAzzSctLOL4HMeVex9Ix2qQcjOKhO45w2e/NLTfKWGGHI4Ga9bUAMlV+Kp4Z0MqaH1vcyRhAQRW82oSIQQ20Y7Gkf/UcKBkZxnr0reO5EzqrHnPpwKhqcewcpqi16Iz3JWV/cgfSnE0gTJ7UFpS+TGExwq4Fb3TjyznisfM982zLyS3SYk1R2lu0YcCM5yR3rBqt4FMcUpX5AHFB3l28jsiAjGck9KCkSR1GGxnnCk1oYpOMUhrFlxxVMYTTyzMWklZm68kmsTHBIwPjmgY1uFfPDAfpREF2iptc4YY4HNEdt0PY9VB8ILXPOTip8c4A+gHeoLNXurhVjBJPGauOn6NHFGHb1P3yKrPIo8E5tbHGhDDp0s3O3A/KpDpDrgecD78VaDagVG8S7Tkc+9KPPK+qMuXyWZvgrg0sgE+b9OKkFmyNuWTI9qcGJevH41CdnXcvHbNTHNOzl8hqGa2cjRE5XPX1A0LdWj3FxM6SqqsBjd8Ciiy7eCPzreQxxldxC5HWrrPN8UUyZ8k/yRUr/AEC7umTdOiogwABkit7TRbm0YMJkJxj7tWm6RlgMyLvwN2B1NVbUNcliVnkjW3A/5nmm8eTUdRQJPIE3tlM67HEZXGCeh+tJLjRrlBiOSIqRnbuxS258Xs77UDMP+WcGtodaN5b4yyso6juKaU9RFWyU5m0uk3yr+7yM43IQRUK+ZCzLu6cHn862TUpAdu9gMcc1peSoZUwMFly3yfejYskpupFlJvhkzsJFQk4OOw61lBG5K4A9VZRaLbhU9rJDwQCSegFEiEBx5o6/NTvMFV1x62P5UOoZnBPJB6mokyP9nWPA0ca6JEUDFPMPWrOihVJ24570k8FKB4ftHHO7cf61YVBz6hmvLZo3lbFPZxbx/Yi28RXSquUY7uO+QDVXaIbWYDIB/EV0T/VO2K6xDKFyrwrkgdCM1RfJwQm0sSeCBzXo9JlXjVjMeQQKhj2gnf8AHfmo3iZVwGxnoSetObbw7ql0Q8FpJ9SMY/Omdt4K1OUjzmiiGeCzZ/oKJLV4YdyLb0vZVEbaAcEEjr7VNCsu3crlh2UCr9Y+BbZQftMxkPcIMCnVp4cs7b0wwKMdC3JpLJ8rhX4qyrzpdM5jBZ6jKS0SuARwzDoKe6FpdxHeK1x6h8jpV+GmRqcBAx7YrS7tPJjRwApLDikMvyU8q2pUU88pOjSMERnse9DXbZGwdT0ohpB5Y45+KX3tyI9rkDhhwaRgm5cE8gz6acF2bjOT8fWl91NBFlY1MjA9R0FTX9zNIxDu+B0A6Cl0pO1dwycVpYsUk/sNYdJf2kwHV714LdndygP3FXv9aT6dqk8VykmI2Xup+aG1u6NxcsoyET0rj3oKNwHXBwSRn5raxaeKx0TJRUqide8N3tuczuAhx0+asL6/BENqHdj2riVvqdzHGyRTNhTwtM4PEMkUSFgzc4Oaz8ugluuwbxqb5OmzeI5WB8uMD+big5tVuZG5lIHwKrFjrFtdr6JRuz0Y4NTvfwBuZlzjoDmhvC06cRjFHEvQ/WSZsCVmP1PT8aniXJGQSD7Us03xFY48q5ZVxx5mMn8qex+TJGZbSdZlHIKnt/aiLE0ugu+PpEkUBYAsm0jhsjnNMJNPW6WJxwi8FT1JpZ9pVECh845JxnP1phpt+nIY9eRzXJJMDJpsnuIVSLAYrtFc98daX9qtVmRgHjb1EnhhXQZrhXRu4Paue+PdUWCzaGJsSOwAA7c0xjTcqTKOvZWbDRbXKtcT5+BwOKN1GSKGAQ2oCrj261U4p5Zp0UyFgSOPinV1KgiwGBbGMdAKJlxz3VJgpS4pGnnAOrY5GBUMmopJOwKEsCVDKcE1vaxxyrK0kqRlEz6zxSSKTY2/0tyTzRsEFdlEg6S+MJChfT2PHSsqIzpLywXjgc1lMNL9E0HTMXy3ucYJ60TBEJmHLA9MnvxW0enTSzBFjdyxwBHycflVv0nwPfTgy3mLaI84blvypLPOMURLhcl58KWxt/D9hEeojB/OnecY/rQ9nGILeKMdERVH4CpwRkEivOSW6bYr7EPiDRoNV1CKS43FIosbAcA5PetLbRbKzTNtaQqeudmT+Zp3KFN0SRkEDpWbMjFWnv20mS2xcYO3xUbxBT7UyaEDkmoXRFX7uO3NKvE+mUdsDRCCMc/WpUUDJc5PTAqC+u7ezXddTJAuP4m5P4daqGq+PbCMsuno9w4/icFRRMekyZH9Ucot9F4DpglV4HVicBfrSa8v4Lt1it5hJ5WS+3kZPauWav4q1PUZAsty6Q7uIoztX8ferH4JbfaSsTyXHX6U7l0EsOLfJ8ho42uWWdvQvToPakWs+ZIYo4fvu4xTqVsozdqFtkR7gzHnZwopPA6luCJ1yK9Rt3gYByCQAeKUapOLexeQgZxgDPQ081y9g34dsVSvEd4JmjhjbKgZOCOvatjSqWSSsdhmWwQyEjO7knng1qoAPQHjt3rxzu6DCqcVsiLtwffsM4rdS4AcmsTbWGWxnpzU8hY5CH0Hrz0ofagbtjPAPGKmAJIyCR8cVDXNk2eRkJuOTnGRg0XAzoGKjBPxk/WhJeFPGe4xipI5DgeokHHBHX61G2+yU65DkLuRyCAeac6bPf2RMlpOVBHI3ZBPsaSQXBXIZAVz9KL+3+VIfLVlJHKk5BoU4s612NH1XUrlWMkx4OCOBxTLR/ETeb5TnO0YDYpKoUqeWBfnYTwo+vtW8Dx2rlcDnrt5yPrS2xSOTLRfazctbP5Eg3bScHuapGoCW6uD9pZn3HI46VbrK1juIxMVKJ06/wBa21uztTZiO3lVnU5yE9Q/GpUJRdpESto5+bI2lwGJGzqOcZraWQ7uOf0qTUona72ncyjhTngfWhGjZSFcHkZ+tMJ3y+wdWR3VxuwucZ6jFQRRsUyoxxg1LcKJTnCrgc471JE3bbkj2o0eESlRNbxxouG2nPPqXpWVkUmBgojcDljWVGy/Zx9Fabpdnp0QS1gVTjBcj1H8aKuMKoAySeBW24HAz+VRFt0yqMe5/CvLSlKStism2SqM8DtW3JYE9q2UcH/zmsI6c4NBUeSIxBy+J2GMdq1ur62s4911cRwg93bFc98X+Ir611m7tba5ZIkYjCcHIHvVEudWmkL+YzsxONznJ/rWli0bmrZfYzq+q+PNJswwtS124HGPSufqapGr/wCoeq3LMluFtQOycnHtk1TmnLvg8Z7AVGwym0gk4zzT0NFjjy0XWNE9zf3F3L5lzIXLc5JOaiEg5PUAYA/vUe4KOG9QoeSUt7KmeMU6oV0gijQTvTfycfoK6H4LUjSwSfUzZNc5tLffIp5wTjB711Hw3GLfS44gOVzknmsv5WSWJJHSDLiUgHrjv8UG8xit93AIqe7J2nk8jilHiCUxWBC5DN2xWPhhuaSB1fAquJROk0jc4BJ+lVW7cO4GFx89aJeWeHeGkIVh6hntQFwqkg9D2+a9PgxqCC1RhjAjLj8s14GHlAqpJrdPu5zkZJx0rRRxkZ55+tMEmABl4HTqcVsWHJOCP/jmsBwpXncxwa3UO5yDtz0yalnEcjghgvJB44NR+XIMMqHP8tMLWAuQAoxngnqf/Pemy20cakAHHQihSyKLLRX7ECXLxqCgHycZNSQ72VpywIDdTzk0X9jjkfJBHPNSx6BqN3HK9jbzTRxDc7RrkKPc1PkTO59BdrF5rebubLDaQD6SPbPaiBHD9o28dv4s4oG0Z/K8qS3VNjYJTg/jRMLKm11BLM+ORjj/ADQObZyssMKzukZigPlqDjcD6vxqNY91yWAKkfeTOfy5oiDUWWKOFzyTger7o+leXcLOyNE2wsRuZRuz/ir02dYZeaRDcaat1a4eSPiQnCkcdcZ5/Cq7e2Me3DCJjt9TdGFN1uCIzE8hG05IA5IqO4bdAAm1vVzuxkCqU0d2VR9DUhzbSMCT6VbHH40O2h3VuHJKvgZABPJq5JYoRvjIi553+kfnQt/Z3FlMVnQDoQQ2Qe+avGU67Kvgoc6yKwVwQQOjdayrlLEk2GaONv5lrKv5P/Jx2pf80HZf7yX+WsrK8wvxE/QzXp+NY/738KysqIko4j48/wDc9/8A/c1Vc/un/mrKyt/T/gMP8SP/APIPoKlf9638o/Q1lZTC6LR6Fs/X8a1j++fwrKyjLoksek9v5a6Do/8AsU/lNZWVhfK/gVl0eXX3kpX4h+7F9ayspDSf9kSq7KVf/wC4l+tA3/8AB/L/AHrKyvTQCSIYvvH6mo5Pvn8f0rKyj+iWEL+5X61In3h/L/esrKGQNtJ+6P5TR8/7tfof0rKylMv5F/QJ3/H+9dK/05/7Frv/APG36GsrKleiTmK/u1/lH9qIT9zF/wDcKysoi7IQfF/vpPpTq16N+H6VlZU/shkcn7xv5ag//bH0H61lZVUchvr3/ahSi5/20n0H6VlZV1+CKT7F5+4tZWVlULH/2Q=="/>
          <p:cNvSpPr>
            <a:spLocks noChangeAspect="1" noChangeArrowheads="1"/>
          </p:cNvSpPr>
          <p:nvPr/>
        </p:nvSpPr>
        <p:spPr bwMode="auto">
          <a:xfrm>
            <a:off x="63500" y="-889000"/>
            <a:ext cx="2486025" cy="1838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www.myfishtank.net/wordpress/wp-content/uploads/freshwater-snail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438400"/>
            <a:ext cx="247591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rgbClr val="FFFFFF"/>
      </a:lt1>
      <a:dk2>
        <a:srgbClr val="4F271C"/>
      </a:dk2>
      <a:lt2>
        <a:srgbClr val="E7DEC9"/>
      </a:lt2>
      <a:accent1>
        <a:srgbClr val="84AA33"/>
      </a:accent1>
      <a:accent2>
        <a:srgbClr val="FEB80A"/>
      </a:accent2>
      <a:accent3>
        <a:srgbClr val="C32D2E"/>
      </a:accent3>
      <a:accent4>
        <a:srgbClr val="425519"/>
      </a:accent4>
      <a:accent5>
        <a:srgbClr val="964305"/>
      </a:accent5>
      <a:accent6>
        <a:srgbClr val="637F26"/>
      </a:accent6>
      <a:hlink>
        <a:srgbClr val="554509"/>
      </a:hlink>
      <a:folHlink>
        <a:srgbClr val="AA8A1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52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A lab set-up contains an aquatic snail and a live plant in a closed system.  A UV light is used to simulate the sun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lab set-up contains a water snail and a live plant in a closed system.  UV light is used to simulate the sun.  </dc:title>
  <dc:creator>Sarah M.S. Robles</dc:creator>
  <cp:lastModifiedBy>sarah robles</cp:lastModifiedBy>
  <cp:revision>3</cp:revision>
  <dcterms:created xsi:type="dcterms:W3CDTF">2012-11-29T04:17:53Z</dcterms:created>
  <dcterms:modified xsi:type="dcterms:W3CDTF">2012-12-03T21:50:35Z</dcterms:modified>
</cp:coreProperties>
</file>