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8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A23575-54F3-4049-A43C-DAE7CA1532FC}" type="datetimeFigureOut">
              <a:rPr lang="en-US" smtClean="0"/>
              <a:t>1/14/2019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955EA1-08D3-4DF2-AA67-CF0614485F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845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C6E199-6941-44A9-B39F-63EAF9AF34C0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A10591-FF27-4959-BA37-71517B37B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32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Only used 2</a:t>
            </a:r>
            <a:r>
              <a:rPr lang="en-US" baseline="0" dirty="0" smtClean="0"/>
              <a:t> for 2 classes!! Did half blue and half red to keep separated in </a:t>
            </a:r>
            <a:r>
              <a:rPr lang="en-US" baseline="0" smtClean="0"/>
              <a:t>the jars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10591-FF27-4959-BA37-71517B37BC1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983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Meat tenderizer</a:t>
            </a:r>
            <a:r>
              <a:rPr lang="en-US" baseline="0" dirty="0" smtClean="0"/>
              <a:t> breaks the histones to unwrap the DNA</a:t>
            </a:r>
            <a:endParaRPr lang="en-US" dirty="0" smtClean="0"/>
          </a:p>
          <a:p>
            <a:r>
              <a:rPr lang="en-US" dirty="0" smtClean="0"/>
              <a:t>Soap breaks open the cell membranes</a:t>
            </a:r>
          </a:p>
          <a:p>
            <a:r>
              <a:rPr lang="en-US" dirty="0" smtClean="0"/>
              <a:t>D. 6 feet per cell times 1000’s of cells =</a:t>
            </a:r>
            <a:r>
              <a:rPr lang="en-US" baseline="0" dirty="0" smtClean="0"/>
              <a:t> clumped together is enough to see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10591-FF27-4959-BA37-71517B37BC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829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03C67-93CB-41AD-94E4-F8AF902140C9}" type="datetimeFigureOut">
              <a:rPr lang="en-US" smtClean="0"/>
              <a:t>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721FC-D13F-4E60-B0C0-2B186D8C96A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03C67-93CB-41AD-94E4-F8AF902140C9}" type="datetimeFigureOut">
              <a:rPr lang="en-US" smtClean="0"/>
              <a:t>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721FC-D13F-4E60-B0C0-2B186D8C96A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03C67-93CB-41AD-94E4-F8AF902140C9}" type="datetimeFigureOut">
              <a:rPr lang="en-US" smtClean="0"/>
              <a:t>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721FC-D13F-4E60-B0C0-2B186D8C96A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03C67-93CB-41AD-94E4-F8AF902140C9}" type="datetimeFigureOut">
              <a:rPr lang="en-US" smtClean="0"/>
              <a:t>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721FC-D13F-4E60-B0C0-2B186D8C96A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03C67-93CB-41AD-94E4-F8AF902140C9}" type="datetimeFigureOut">
              <a:rPr lang="en-US" smtClean="0"/>
              <a:t>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721FC-D13F-4E60-B0C0-2B186D8C96A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03C67-93CB-41AD-94E4-F8AF902140C9}" type="datetimeFigureOut">
              <a:rPr lang="en-US" smtClean="0"/>
              <a:t>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721FC-D13F-4E60-B0C0-2B186D8C96A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03C67-93CB-41AD-94E4-F8AF902140C9}" type="datetimeFigureOut">
              <a:rPr lang="en-US" smtClean="0"/>
              <a:t>1/14/2019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721FC-D13F-4E60-B0C0-2B186D8C96A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03C67-93CB-41AD-94E4-F8AF902140C9}" type="datetimeFigureOut">
              <a:rPr lang="en-US" smtClean="0"/>
              <a:t>1/14/2019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721FC-D13F-4E60-B0C0-2B186D8C96A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03C67-93CB-41AD-94E4-F8AF902140C9}" type="datetimeFigureOut">
              <a:rPr lang="en-US" smtClean="0"/>
              <a:t>1/14/2019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721FC-D13F-4E60-B0C0-2B186D8C96A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03C67-93CB-41AD-94E4-F8AF902140C9}" type="datetimeFigureOut">
              <a:rPr lang="en-US" smtClean="0"/>
              <a:t>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721FC-D13F-4E60-B0C0-2B186D8C96A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03C67-93CB-41AD-94E4-F8AF902140C9}" type="datetimeFigureOut">
              <a:rPr lang="en-US" smtClean="0"/>
              <a:t>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721FC-D13F-4E60-B0C0-2B186D8C96A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03C67-93CB-41AD-94E4-F8AF902140C9}" type="datetimeFigureOut">
              <a:rPr lang="en-US" smtClean="0"/>
              <a:t>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721FC-D13F-4E60-B0C0-2B186D8C96A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jPcT1uUZi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www.youtube.com/watch?v=mxXvV2ww9X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vuYATh7Y7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0_b80fHmuW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219200" y="274638"/>
            <a:ext cx="9906000" cy="8683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hlinkClick r:id="rId3"/>
              </a:rPr>
              <a:t>“See Your Own DNA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”</a:t>
            </a:r>
            <a:b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629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Set up your Paper:</a:t>
            </a:r>
            <a:endParaRPr lang="en-US" dirty="0" smtClean="0"/>
          </a:p>
          <a:p>
            <a:pPr>
              <a:buNone/>
            </a:pPr>
            <a:r>
              <a:rPr lang="en-US" dirty="0"/>
              <a:t>1. Title your page (“See your own DNA”).</a:t>
            </a:r>
          </a:p>
          <a:p>
            <a:pPr>
              <a:buNone/>
            </a:pPr>
            <a:r>
              <a:rPr lang="en-US" dirty="0"/>
              <a:t>2. </a:t>
            </a:r>
            <a:r>
              <a:rPr lang="en-US" b="1" dirty="0" smtClean="0"/>
              <a:t>PROCEDURES</a:t>
            </a:r>
            <a:r>
              <a:rPr lang="en-US" dirty="0" smtClean="0"/>
              <a:t>: (write)</a:t>
            </a:r>
            <a:endParaRPr lang="en-US" sz="3400" dirty="0" smtClean="0">
              <a:solidFill>
                <a:prstClr val="black"/>
              </a:solidFill>
              <a:latin typeface="Bookman Old Style"/>
            </a:endParaRPr>
          </a:p>
          <a:p>
            <a:pPr marL="274320" lvl="0" indent="-274320">
              <a:spcBef>
                <a:spcPts val="600"/>
              </a:spcBef>
              <a:buClr>
                <a:srgbClr val="727CA3"/>
              </a:buClr>
              <a:buSzPct val="76000"/>
              <a:buNone/>
            </a:pPr>
            <a:r>
              <a:rPr lang="en-US" sz="3400" dirty="0" smtClean="0">
                <a:solidFill>
                  <a:prstClr val="black"/>
                </a:solidFill>
                <a:latin typeface="Bookman Old Style"/>
              </a:rPr>
              <a:t>	</a:t>
            </a:r>
            <a:r>
              <a:rPr lang="en-US" sz="2400" dirty="0" smtClean="0">
                <a:solidFill>
                  <a:prstClr val="black"/>
                </a:solidFill>
                <a:latin typeface="Bookman Old Style"/>
              </a:rPr>
              <a:t>1</a:t>
            </a:r>
            <a:r>
              <a:rPr lang="en-US" sz="3400" dirty="0" smtClean="0">
                <a:solidFill>
                  <a:prstClr val="black"/>
                </a:solidFill>
                <a:latin typeface="Bookman Old Style"/>
              </a:rPr>
              <a:t>. </a:t>
            </a:r>
            <a:r>
              <a:rPr lang="en-US" sz="2800" b="1" dirty="0" smtClean="0">
                <a:solidFill>
                  <a:prstClr val="black"/>
                </a:solidFill>
                <a:latin typeface="Bookman Old Style"/>
              </a:rPr>
              <a:t>Add</a:t>
            </a:r>
            <a:r>
              <a:rPr lang="en-US" sz="2800" dirty="0" smtClean="0">
                <a:solidFill>
                  <a:prstClr val="black"/>
                </a:solidFill>
                <a:latin typeface="Bookman Old Style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Bookman Old Style"/>
              </a:rPr>
              <a:t>soap to test </a:t>
            </a:r>
            <a:r>
              <a:rPr lang="en-US" sz="2800" dirty="0" smtClean="0">
                <a:solidFill>
                  <a:prstClr val="black"/>
                </a:solidFill>
                <a:latin typeface="Bookman Old Style"/>
              </a:rPr>
              <a:t>tube</a:t>
            </a:r>
            <a:endParaRPr lang="en-US" sz="2800" dirty="0">
              <a:solidFill>
                <a:prstClr val="black"/>
              </a:solidFill>
              <a:latin typeface="Bookman Old Style"/>
            </a:endParaRPr>
          </a:p>
          <a:p>
            <a:pPr marL="274320" lvl="0" indent="-274320">
              <a:spcBef>
                <a:spcPts val="600"/>
              </a:spcBef>
              <a:buClr>
                <a:srgbClr val="727CA3"/>
              </a:buClr>
              <a:buSzPct val="76000"/>
              <a:buNone/>
            </a:pPr>
            <a:r>
              <a:rPr lang="en-US" sz="2800" dirty="0" smtClean="0">
                <a:solidFill>
                  <a:prstClr val="black"/>
                </a:solidFill>
                <a:latin typeface="Bookman Old Style"/>
              </a:rPr>
              <a:t>	</a:t>
            </a:r>
            <a:r>
              <a:rPr lang="en-US" sz="2400" dirty="0" smtClean="0">
                <a:solidFill>
                  <a:prstClr val="black"/>
                </a:solidFill>
                <a:latin typeface="Bookman Old Style"/>
              </a:rPr>
              <a:t>2</a:t>
            </a:r>
            <a:r>
              <a:rPr lang="en-US" sz="2800" dirty="0">
                <a:solidFill>
                  <a:prstClr val="black"/>
                </a:solidFill>
                <a:latin typeface="Bookman Old Style"/>
              </a:rPr>
              <a:t>. </a:t>
            </a:r>
            <a:r>
              <a:rPr lang="en-US" sz="2800" b="1" dirty="0">
                <a:solidFill>
                  <a:prstClr val="black"/>
                </a:solidFill>
                <a:latin typeface="Bookman Old Style"/>
              </a:rPr>
              <a:t>Swish</a:t>
            </a:r>
            <a:r>
              <a:rPr lang="en-US" sz="2800" dirty="0">
                <a:solidFill>
                  <a:prstClr val="black"/>
                </a:solidFill>
                <a:latin typeface="Bookman Old Style"/>
              </a:rPr>
              <a:t> with Gatorade for (</a:t>
            </a:r>
            <a:r>
              <a:rPr lang="en-US" sz="2800" dirty="0">
                <a:solidFill>
                  <a:prstClr val="black"/>
                </a:solidFill>
                <a:latin typeface="Bookman Old Style"/>
                <a:hlinkClick r:id="rId4"/>
              </a:rPr>
              <a:t>at least</a:t>
            </a:r>
            <a:r>
              <a:rPr lang="en-US" sz="2800" dirty="0">
                <a:solidFill>
                  <a:prstClr val="black"/>
                </a:solidFill>
                <a:latin typeface="Bookman Old Style"/>
              </a:rPr>
              <a:t>) a </a:t>
            </a:r>
            <a:r>
              <a:rPr lang="en-US" sz="2800" dirty="0" smtClean="0">
                <a:solidFill>
                  <a:prstClr val="black"/>
                </a:solidFill>
                <a:latin typeface="Bookman Old Style"/>
              </a:rPr>
              <a:t>minute</a:t>
            </a:r>
            <a:endParaRPr lang="en-US" sz="2800" dirty="0">
              <a:solidFill>
                <a:prstClr val="black"/>
              </a:solidFill>
              <a:latin typeface="Bookman Old Style"/>
            </a:endParaRPr>
          </a:p>
          <a:p>
            <a:pPr marL="274320" lvl="0" indent="-274320">
              <a:spcBef>
                <a:spcPts val="600"/>
              </a:spcBef>
              <a:buClr>
                <a:srgbClr val="727CA3"/>
              </a:buClr>
              <a:buSzPct val="76000"/>
              <a:buNone/>
            </a:pPr>
            <a:r>
              <a:rPr lang="en-US" sz="2800" dirty="0" smtClean="0">
                <a:solidFill>
                  <a:prstClr val="black"/>
                </a:solidFill>
                <a:latin typeface="Bookman Old Style"/>
              </a:rPr>
              <a:t>	</a:t>
            </a:r>
            <a:r>
              <a:rPr lang="en-US" sz="2400" dirty="0" smtClean="0">
                <a:solidFill>
                  <a:prstClr val="black"/>
                </a:solidFill>
                <a:latin typeface="Bookman Old Style"/>
              </a:rPr>
              <a:t>3</a:t>
            </a:r>
            <a:r>
              <a:rPr lang="en-US" sz="2800" dirty="0">
                <a:solidFill>
                  <a:prstClr val="black"/>
                </a:solidFill>
                <a:latin typeface="Bookman Old Style"/>
              </a:rPr>
              <a:t>. </a:t>
            </a:r>
            <a:r>
              <a:rPr lang="en-US" sz="2800" b="1" dirty="0">
                <a:solidFill>
                  <a:prstClr val="black"/>
                </a:solidFill>
                <a:latin typeface="Bookman Old Style"/>
              </a:rPr>
              <a:t>Spit</a:t>
            </a:r>
            <a:r>
              <a:rPr lang="en-US" sz="2800" dirty="0">
                <a:solidFill>
                  <a:prstClr val="black"/>
                </a:solidFill>
                <a:latin typeface="Bookman Old Style"/>
              </a:rPr>
              <a:t> back into cup</a:t>
            </a:r>
          </a:p>
          <a:p>
            <a:pPr marL="274320" lvl="0" indent="-274320">
              <a:spcBef>
                <a:spcPts val="600"/>
              </a:spcBef>
              <a:buClr>
                <a:srgbClr val="727CA3"/>
              </a:buClr>
              <a:buSzPct val="76000"/>
              <a:buNone/>
            </a:pPr>
            <a:r>
              <a:rPr lang="en-US" sz="2800" dirty="0" smtClean="0">
                <a:solidFill>
                  <a:prstClr val="black"/>
                </a:solidFill>
                <a:latin typeface="Bookman Old Style"/>
              </a:rPr>
              <a:t>	</a:t>
            </a:r>
            <a:r>
              <a:rPr lang="en-US" sz="2400" dirty="0" smtClean="0">
                <a:solidFill>
                  <a:prstClr val="black"/>
                </a:solidFill>
                <a:latin typeface="Bookman Old Style"/>
              </a:rPr>
              <a:t>4</a:t>
            </a:r>
            <a:r>
              <a:rPr lang="en-US" sz="2800" dirty="0">
                <a:solidFill>
                  <a:prstClr val="black"/>
                </a:solidFill>
                <a:latin typeface="Bookman Old Style"/>
              </a:rPr>
              <a:t>. </a:t>
            </a:r>
            <a:r>
              <a:rPr lang="en-US" sz="2800" b="1" dirty="0">
                <a:solidFill>
                  <a:prstClr val="black"/>
                </a:solidFill>
                <a:latin typeface="Bookman Old Style"/>
              </a:rPr>
              <a:t>Pour</a:t>
            </a:r>
            <a:r>
              <a:rPr lang="en-US" sz="2800" dirty="0">
                <a:solidFill>
                  <a:prstClr val="black"/>
                </a:solidFill>
                <a:latin typeface="Bookman Old Style"/>
              </a:rPr>
              <a:t> “spit” </a:t>
            </a:r>
            <a:r>
              <a:rPr lang="en-US" sz="2800" dirty="0" smtClean="0">
                <a:solidFill>
                  <a:prstClr val="black"/>
                </a:solidFill>
                <a:latin typeface="Bookman Old Style"/>
              </a:rPr>
              <a:t>into test tube</a:t>
            </a:r>
            <a:endParaRPr lang="en-US" sz="2800" dirty="0">
              <a:solidFill>
                <a:prstClr val="black"/>
              </a:solidFill>
              <a:latin typeface="Bookman Old Style"/>
            </a:endParaRPr>
          </a:p>
          <a:p>
            <a:pPr marL="274320" lvl="0" indent="-274320">
              <a:spcBef>
                <a:spcPts val="600"/>
              </a:spcBef>
              <a:buClr>
                <a:srgbClr val="727CA3"/>
              </a:buClr>
              <a:buSzPct val="76000"/>
              <a:buNone/>
            </a:pPr>
            <a:r>
              <a:rPr lang="en-US" sz="2800" dirty="0" smtClean="0">
                <a:solidFill>
                  <a:prstClr val="black"/>
                </a:solidFill>
                <a:latin typeface="Bookman Old Style"/>
              </a:rPr>
              <a:t>	</a:t>
            </a:r>
            <a:r>
              <a:rPr lang="en-US" sz="2400" dirty="0" smtClean="0">
                <a:solidFill>
                  <a:prstClr val="black"/>
                </a:solidFill>
                <a:latin typeface="Bookman Old Style"/>
              </a:rPr>
              <a:t>5</a:t>
            </a:r>
            <a:r>
              <a:rPr lang="en-US" sz="2800" dirty="0">
                <a:solidFill>
                  <a:prstClr val="black"/>
                </a:solidFill>
                <a:latin typeface="Bookman Old Style"/>
              </a:rPr>
              <a:t>. </a:t>
            </a:r>
            <a:r>
              <a:rPr lang="en-US" sz="2800" b="1" dirty="0">
                <a:solidFill>
                  <a:prstClr val="black"/>
                </a:solidFill>
                <a:latin typeface="Bookman Old Style"/>
              </a:rPr>
              <a:t>Add</a:t>
            </a:r>
            <a:r>
              <a:rPr lang="en-US" sz="2800" dirty="0">
                <a:solidFill>
                  <a:prstClr val="black"/>
                </a:solidFill>
                <a:latin typeface="Bookman Old Style"/>
              </a:rPr>
              <a:t> pinch of meat tenderizer</a:t>
            </a:r>
          </a:p>
          <a:p>
            <a:pPr marL="274320" lvl="0" indent="-274320">
              <a:spcBef>
                <a:spcPts val="600"/>
              </a:spcBef>
              <a:buClr>
                <a:srgbClr val="727CA3"/>
              </a:buClr>
              <a:buSzPct val="76000"/>
              <a:buNone/>
            </a:pPr>
            <a:r>
              <a:rPr lang="en-US" sz="2800" dirty="0" smtClean="0">
                <a:solidFill>
                  <a:prstClr val="black"/>
                </a:solidFill>
                <a:latin typeface="Bookman Old Style"/>
              </a:rPr>
              <a:t>	</a:t>
            </a:r>
            <a:r>
              <a:rPr lang="en-US" sz="2400" dirty="0" smtClean="0">
                <a:solidFill>
                  <a:prstClr val="black"/>
                </a:solidFill>
                <a:latin typeface="Bookman Old Style"/>
              </a:rPr>
              <a:t>6</a:t>
            </a:r>
            <a:r>
              <a:rPr lang="en-US" sz="2800" dirty="0">
                <a:solidFill>
                  <a:prstClr val="black"/>
                </a:solidFill>
                <a:latin typeface="Bookman Old Style"/>
              </a:rPr>
              <a:t>. </a:t>
            </a:r>
            <a:r>
              <a:rPr lang="en-US" sz="2800" b="1" dirty="0">
                <a:solidFill>
                  <a:prstClr val="black"/>
                </a:solidFill>
                <a:latin typeface="Bookman Old Style"/>
              </a:rPr>
              <a:t>Cover and gently mix</a:t>
            </a:r>
            <a:r>
              <a:rPr lang="en-US" sz="2800" dirty="0">
                <a:solidFill>
                  <a:prstClr val="black"/>
                </a:solidFill>
                <a:latin typeface="Bookman Old Style"/>
              </a:rPr>
              <a:t> by tipping </a:t>
            </a:r>
            <a:r>
              <a:rPr lang="en-US" sz="2800" dirty="0" smtClean="0">
                <a:solidFill>
                  <a:prstClr val="black"/>
                </a:solidFill>
                <a:latin typeface="Bookman Old Style"/>
              </a:rPr>
              <a:t>(</a:t>
            </a:r>
            <a:r>
              <a:rPr lang="en-US" sz="2800" dirty="0">
                <a:solidFill>
                  <a:prstClr val="black"/>
                </a:solidFill>
                <a:latin typeface="Bookman Old Style"/>
              </a:rPr>
              <a:t>about 5x)</a:t>
            </a:r>
          </a:p>
          <a:p>
            <a:pPr marL="274320" lvl="0" indent="-274320">
              <a:spcBef>
                <a:spcPts val="600"/>
              </a:spcBef>
              <a:buClr>
                <a:srgbClr val="727CA3"/>
              </a:buClr>
              <a:buSzPct val="76000"/>
              <a:buNone/>
            </a:pPr>
            <a:r>
              <a:rPr lang="en-US" sz="2800" dirty="0" smtClean="0">
                <a:solidFill>
                  <a:prstClr val="black"/>
                </a:solidFill>
                <a:latin typeface="Bookman Old Style"/>
              </a:rPr>
              <a:t>	</a:t>
            </a:r>
            <a:r>
              <a:rPr lang="en-US" sz="2400" dirty="0" smtClean="0">
                <a:solidFill>
                  <a:prstClr val="black"/>
                </a:solidFill>
                <a:latin typeface="Bookman Old Style"/>
              </a:rPr>
              <a:t>7</a:t>
            </a:r>
            <a:r>
              <a:rPr lang="en-US" sz="2800" dirty="0">
                <a:solidFill>
                  <a:prstClr val="black"/>
                </a:solidFill>
                <a:latin typeface="Bookman Old Style"/>
              </a:rPr>
              <a:t>. </a:t>
            </a:r>
            <a:r>
              <a:rPr lang="en-US" sz="2800" b="1" dirty="0">
                <a:solidFill>
                  <a:prstClr val="black"/>
                </a:solidFill>
                <a:latin typeface="Bookman Old Style"/>
              </a:rPr>
              <a:t>Add</a:t>
            </a:r>
            <a:r>
              <a:rPr lang="en-US" sz="2800" dirty="0">
                <a:solidFill>
                  <a:prstClr val="black"/>
                </a:solidFill>
                <a:latin typeface="Bookman Old Style"/>
              </a:rPr>
              <a:t> cold </a:t>
            </a:r>
            <a:r>
              <a:rPr lang="en-US" sz="2800" dirty="0" smtClean="0">
                <a:solidFill>
                  <a:prstClr val="black"/>
                </a:solidFill>
                <a:latin typeface="Bookman Old Style"/>
              </a:rPr>
              <a:t>alcohol with the pipette (gently – aim toward side of cylinder)</a:t>
            </a:r>
            <a:endParaRPr lang="en-US" sz="2800" dirty="0">
              <a:solidFill>
                <a:prstClr val="black"/>
              </a:solidFill>
              <a:latin typeface="Bookman Old Style"/>
            </a:endParaRPr>
          </a:p>
          <a:p>
            <a:pPr marL="274320" lvl="0" indent="-274320">
              <a:spcBef>
                <a:spcPts val="600"/>
              </a:spcBef>
              <a:buClr>
                <a:srgbClr val="727CA3"/>
              </a:buClr>
              <a:buSzPct val="76000"/>
              <a:buNone/>
            </a:pPr>
            <a:r>
              <a:rPr lang="en-US" sz="2800" i="1" dirty="0" smtClean="0">
                <a:solidFill>
                  <a:prstClr val="black"/>
                </a:solidFill>
                <a:latin typeface="Bookman Old Style"/>
              </a:rPr>
              <a:t>	</a:t>
            </a:r>
            <a:r>
              <a:rPr lang="en-US" sz="2800" dirty="0" smtClean="0">
                <a:solidFill>
                  <a:prstClr val="black"/>
                </a:solidFill>
                <a:latin typeface="Bookman Old Style"/>
              </a:rPr>
              <a:t>- Add until you have at least a centimeter of alcohol on top of your Gatorade layer.</a:t>
            </a:r>
            <a:endParaRPr lang="en-US" sz="2800" dirty="0">
              <a:solidFill>
                <a:prstClr val="black"/>
              </a:solidFill>
              <a:latin typeface="Bookman Old Style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69277"/>
            <a:ext cx="2514600" cy="1547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990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Add to your Lab Paper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448800" cy="6248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3. </a:t>
            </a:r>
            <a:r>
              <a:rPr lang="en-US" b="1" dirty="0" smtClean="0"/>
              <a:t>RESULTS</a:t>
            </a:r>
            <a:r>
              <a:rPr lang="en-US" dirty="0" smtClean="0"/>
              <a:t>: (Did you see your DNA? – sketch and write about what you saw)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hlinkClick r:id="rId3"/>
              </a:rPr>
              <a:t>Write the following questions and answer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en-US" dirty="0" smtClean="0"/>
              <a:t>A. What kind of cells do you think the DNA came from?</a:t>
            </a:r>
          </a:p>
          <a:p>
            <a:pPr marL="0" indent="0">
              <a:buNone/>
            </a:pPr>
            <a:r>
              <a:rPr lang="en-US" dirty="0" smtClean="0"/>
              <a:t>B. </a:t>
            </a:r>
            <a:r>
              <a:rPr lang="en-US" dirty="0"/>
              <a:t>What was the purpose of the soap?</a:t>
            </a:r>
          </a:p>
          <a:p>
            <a:pPr marL="0" indent="0">
              <a:buNone/>
            </a:pPr>
            <a:r>
              <a:rPr lang="en-US" dirty="0" smtClean="0"/>
              <a:t>C. What was the purpose of the meat tenderizer?</a:t>
            </a:r>
          </a:p>
          <a:p>
            <a:pPr marL="0" indent="0">
              <a:buNone/>
            </a:pPr>
            <a:r>
              <a:rPr lang="en-US" dirty="0" smtClean="0"/>
              <a:t>D. How do you think it was possible to see your 			own DNA?</a:t>
            </a:r>
          </a:p>
          <a:p>
            <a:pPr marL="0" indent="0">
              <a:buNone/>
            </a:pPr>
            <a:r>
              <a:rPr lang="en-US" dirty="0" smtClean="0"/>
              <a:t>E. Is there anything you would change in your 			procedure to get better results?</a:t>
            </a:r>
          </a:p>
          <a:p>
            <a:pPr marL="0" indent="0">
              <a:buNone/>
            </a:pPr>
            <a:r>
              <a:rPr lang="en-US" dirty="0" smtClean="0"/>
              <a:t>F. Instead of a summary, write a paragraph answering the following prompt: “If you could change any of your </a:t>
            </a:r>
            <a:r>
              <a:rPr lang="en-US" dirty="0" smtClean="0">
                <a:hlinkClick r:id="rId4"/>
              </a:rPr>
              <a:t>DNA</a:t>
            </a:r>
            <a:r>
              <a:rPr lang="en-US" dirty="0" smtClean="0"/>
              <a:t>, what would you change and why? If you wouldn’t, explain why you wouldn’t.”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1768</TotalTime>
  <Words>162</Words>
  <Application>Microsoft Office PowerPoint</Application>
  <PresentationFormat>On-screen Show (4:3)</PresentationFormat>
  <Paragraphs>27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Bookman Old Style</vt:lpstr>
      <vt:lpstr>Calibri</vt:lpstr>
      <vt:lpstr>Office Theme</vt:lpstr>
      <vt:lpstr>“See Your Own DNA” </vt:lpstr>
      <vt:lpstr>Add to your Lab Paper</vt:lpstr>
    </vt:vector>
  </TitlesOfParts>
  <Company>Palm Springs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See Your Own DNA</dc:title>
  <dc:creator>sarah robles</dc:creator>
  <cp:lastModifiedBy>Robles, Sarah (srobles@psusd.us)</cp:lastModifiedBy>
  <cp:revision>130</cp:revision>
  <dcterms:created xsi:type="dcterms:W3CDTF">2012-02-02T18:52:02Z</dcterms:created>
  <dcterms:modified xsi:type="dcterms:W3CDTF">2019-01-14T20:17:00Z</dcterms:modified>
</cp:coreProperties>
</file>