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6lfVUp5RW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ADVIDjdaV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Scientific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APES </a:t>
            </a:r>
            <a:r>
              <a:rPr lang="en-US" sz="3600" smtClean="0"/>
              <a:t>Math Topics 1 and 2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9394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Scientific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dirty="0" smtClean="0"/>
              <a:t>When the number is </a:t>
            </a:r>
            <a:r>
              <a:rPr lang="en-US" sz="4000" b="1" dirty="0" smtClean="0"/>
              <a:t>10 or greater</a:t>
            </a:r>
            <a:r>
              <a:rPr lang="en-US" sz="4000" dirty="0" smtClean="0"/>
              <a:t>, the decimal point has to move to the </a:t>
            </a:r>
            <a:r>
              <a:rPr lang="en-US" sz="4000" b="1" dirty="0" smtClean="0"/>
              <a:t>left</a:t>
            </a:r>
            <a:r>
              <a:rPr lang="en-US" sz="4000" dirty="0" smtClean="0"/>
              <a:t>, and the power of 10 is </a:t>
            </a:r>
            <a:r>
              <a:rPr lang="en-US" sz="4000" b="1" dirty="0" smtClean="0"/>
              <a:t>positive</a:t>
            </a:r>
            <a:r>
              <a:rPr lang="en-US" sz="4000" dirty="0" smtClean="0"/>
              <a:t>.  </a:t>
            </a:r>
          </a:p>
          <a:p>
            <a:r>
              <a:rPr lang="en-US" sz="4000" dirty="0" smtClean="0"/>
              <a:t>When the number is </a:t>
            </a:r>
            <a:r>
              <a:rPr lang="en-US" sz="4000" b="1" dirty="0" smtClean="0"/>
              <a:t>smaller than 1</a:t>
            </a:r>
            <a:r>
              <a:rPr lang="en-US" sz="4000" dirty="0" smtClean="0"/>
              <a:t>, the decimal point has to move to the </a:t>
            </a:r>
            <a:r>
              <a:rPr lang="en-US" sz="4000" b="1" dirty="0" smtClean="0"/>
              <a:t>right</a:t>
            </a:r>
            <a:r>
              <a:rPr lang="en-US" sz="4000" dirty="0" smtClean="0"/>
              <a:t>, so the power of 10 is </a:t>
            </a:r>
            <a:r>
              <a:rPr lang="en-US" sz="4000" b="1" dirty="0" smtClean="0"/>
              <a:t>negative</a:t>
            </a:r>
            <a:r>
              <a:rPr lang="en-US" sz="4000" dirty="0" smtClean="0"/>
              <a:t>. </a:t>
            </a:r>
          </a:p>
          <a:p>
            <a:r>
              <a:rPr lang="en-US" sz="4000" dirty="0" smtClean="0"/>
              <a:t>To figure out the power of 10, think “How many places do I move the decimal point?”</a:t>
            </a:r>
          </a:p>
          <a:p>
            <a:r>
              <a:rPr lang="en-US" sz="4000" u="sng" dirty="0" smtClean="0"/>
              <a:t>Examples</a:t>
            </a:r>
            <a:r>
              <a:rPr lang="en-US" sz="4000" dirty="0" smtClean="0"/>
              <a:t>:</a:t>
            </a:r>
            <a:endParaRPr lang="en-US" sz="4000" dirty="0"/>
          </a:p>
          <a:p>
            <a:r>
              <a:rPr lang="en-US" sz="4600" dirty="0" smtClean="0"/>
              <a:t>0.0045 = 4.5 x 10 </a:t>
            </a:r>
            <a:r>
              <a:rPr lang="en-US" sz="4600" baseline="30000" dirty="0" smtClean="0"/>
              <a:t>-3  </a:t>
            </a:r>
            <a:r>
              <a:rPr lang="en-US" sz="4000" dirty="0" smtClean="0"/>
              <a:t>(in scientific notation)</a:t>
            </a:r>
            <a:endParaRPr lang="en-US" sz="4000" baseline="30000" dirty="0" smtClean="0"/>
          </a:p>
          <a:p>
            <a:r>
              <a:rPr lang="en-US" sz="4600" dirty="0" smtClean="0"/>
              <a:t>500 = 5 x 10</a:t>
            </a:r>
            <a:r>
              <a:rPr lang="en-US" sz="4600" baseline="30000" dirty="0" smtClean="0"/>
              <a:t>2  </a:t>
            </a:r>
            <a:r>
              <a:rPr lang="en-US" sz="4000" dirty="0" smtClean="0"/>
              <a:t>(in scientific notation)</a:t>
            </a:r>
          </a:p>
          <a:p>
            <a:r>
              <a:rPr lang="en-US" sz="4000" baseline="30000" dirty="0" smtClean="0"/>
              <a:t> </a:t>
            </a:r>
            <a:r>
              <a:rPr lang="en-US" sz="5100" dirty="0" smtClean="0"/>
              <a:t>4, 800,000,000 = 4.8 x 10</a:t>
            </a:r>
            <a:r>
              <a:rPr lang="en-US" sz="5100" baseline="30000" dirty="0" smtClean="0"/>
              <a:t>9  </a:t>
            </a:r>
            <a:r>
              <a:rPr lang="en-US" sz="4000" dirty="0" smtClean="0"/>
              <a:t>(in scientific notation)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54451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Powers of 10</a:t>
            </a:r>
            <a:endParaRPr lang="en-US" dirty="0"/>
          </a:p>
        </p:txBody>
      </p:sp>
      <p:pic>
        <p:nvPicPr>
          <p:cNvPr id="2052" name="Picture 4" descr="http://hollymath.files.wordpress.com/2013/03/scientificnotation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011" y="1724162"/>
            <a:ext cx="11272444" cy="4338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52753" y="2321169"/>
            <a:ext cx="9784080" cy="42062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394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 Following into scientific notation: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1. one billion</a:t>
            </a:r>
          </a:p>
          <a:p>
            <a:r>
              <a:rPr lang="en-US" sz="4000" dirty="0" smtClean="0"/>
              <a:t>2. twenty three thousand</a:t>
            </a:r>
          </a:p>
          <a:p>
            <a:r>
              <a:rPr lang="en-US" sz="4000" dirty="0" smtClean="0"/>
              <a:t>3. 70 trillion</a:t>
            </a:r>
          </a:p>
          <a:p>
            <a:r>
              <a:rPr lang="en-US" sz="4000" dirty="0" smtClean="0"/>
              <a:t>4. three hundred</a:t>
            </a:r>
          </a:p>
          <a:p>
            <a:r>
              <a:rPr lang="en-US" sz="4000" dirty="0" smtClean="0"/>
              <a:t>5. 0.00000483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64864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Multiplying and dividing in scientific notation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1. Five hundred billion times thirty five thousand</a:t>
            </a:r>
          </a:p>
          <a:p>
            <a:r>
              <a:rPr lang="en-US" sz="4000" dirty="0"/>
              <a:t>2. six thousand divided by 300 billion</a:t>
            </a:r>
          </a:p>
          <a:p>
            <a:r>
              <a:rPr lang="en-US" sz="4000" dirty="0"/>
              <a:t>3. one ten thousandth of three million</a:t>
            </a:r>
          </a:p>
          <a:p>
            <a:r>
              <a:rPr lang="en-US" sz="4000" dirty="0"/>
              <a:t>4. 6 billion divided by 35 trillion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78703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41</TotalTime>
  <Words>189</Words>
  <Application>Microsoft Office PowerPoint</Application>
  <PresentationFormat>Custom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Banded</vt:lpstr>
      <vt:lpstr>Scientific notation</vt:lpstr>
      <vt:lpstr>Scientific notation</vt:lpstr>
      <vt:lpstr>Powers of 10</vt:lpstr>
      <vt:lpstr>Place the Following into scientific notation:</vt:lpstr>
      <vt:lpstr>Multiplying and dividing in scientific notation: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notation</dc:title>
  <dc:creator>MattGeo</dc:creator>
  <cp:lastModifiedBy>Robles, Sarah (srobles@psusd.us)</cp:lastModifiedBy>
  <cp:revision>8</cp:revision>
  <dcterms:created xsi:type="dcterms:W3CDTF">2015-08-20T11:23:52Z</dcterms:created>
  <dcterms:modified xsi:type="dcterms:W3CDTF">2015-08-20T14:24:40Z</dcterms:modified>
</cp:coreProperties>
</file>