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0C27-7600-4ED6-A259-66EA02C68139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AC40A56-A369-4285-9634-D271050661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0C27-7600-4ED6-A259-66EA02C68139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56-A369-4285-9634-D271050661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0C27-7600-4ED6-A259-66EA02C68139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56-A369-4285-9634-D271050661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0C27-7600-4ED6-A259-66EA02C68139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56-A369-4285-9634-D271050661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0C27-7600-4ED6-A259-66EA02C68139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C40A56-A369-4285-9634-D271050661A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0C27-7600-4ED6-A259-66EA02C68139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56-A369-4285-9634-D271050661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0C27-7600-4ED6-A259-66EA02C68139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56-A369-4285-9634-D271050661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0C27-7600-4ED6-A259-66EA02C68139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56-A369-4285-9634-D271050661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0C27-7600-4ED6-A259-66EA02C68139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56-A369-4285-9634-D271050661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0C27-7600-4ED6-A259-66EA02C68139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56-A369-4285-9634-D271050661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0C27-7600-4ED6-A259-66EA02C68139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AC40A56-A369-4285-9634-D271050661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6D50C27-7600-4ED6-A259-66EA02C68139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AC40A56-A369-4285-9634-D271050661A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KGtkzgKfk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-228600"/>
            <a:ext cx="7772400" cy="3048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Reflect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057400"/>
            <a:ext cx="6858000" cy="3657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What is an example of something that you know of (or use) today that comes from an idea that would have needed to be tested in the past? </a:t>
            </a:r>
            <a:r>
              <a:rPr lang="en-US" dirty="0" smtClean="0">
                <a:solidFill>
                  <a:schemeClr val="tx1"/>
                </a:solidFill>
              </a:rPr>
              <a:t>(Explain in complete sentences).</a:t>
            </a:r>
          </a:p>
          <a:p>
            <a:endParaRPr lang="en-US" dirty="0" smtClean="0"/>
          </a:p>
          <a:p>
            <a:r>
              <a:rPr lang="en-US" dirty="0" smtClean="0"/>
              <a:t>2. In the experiment that you set up, why was it necessary to test the piece of the note that was left behind by Mr. Jimenez? </a:t>
            </a:r>
            <a:r>
              <a:rPr lang="en-US" dirty="0" smtClean="0">
                <a:solidFill>
                  <a:schemeClr val="tx1"/>
                </a:solidFill>
              </a:rPr>
              <a:t>(Explain in complete sentences).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84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9</TotalTime>
  <Words>76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Essential</vt:lpstr>
      <vt:lpstr>Reflect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</dc:title>
  <dc:creator>Robles, Sarah (srobles@psusd.us)</dc:creator>
  <cp:lastModifiedBy>Robles, Sarah (srobles@psusd.us)</cp:lastModifiedBy>
  <cp:revision>2</cp:revision>
  <dcterms:created xsi:type="dcterms:W3CDTF">2014-08-28T19:10:39Z</dcterms:created>
  <dcterms:modified xsi:type="dcterms:W3CDTF">2014-08-28T19:19:45Z</dcterms:modified>
</cp:coreProperties>
</file>