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4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ctrTitle"/>
          </p:nvPr>
        </p:nvSpPr>
        <p:spPr>
          <a:xfrm>
            <a:off x="1009442" y="2480516"/>
            <a:ext cx="7117200" cy="1102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3F3F3F"/>
              </a:buClr>
              <a:buFont typeface="Verdana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subTitle" idx="1"/>
          </p:nvPr>
        </p:nvSpPr>
        <p:spPr>
          <a:xfrm>
            <a:off x="1009442" y="3583035"/>
            <a:ext cx="7117200" cy="646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rgbClr val="3F3F3F"/>
              </a:buClr>
              <a:buFont typeface="Verdana"/>
              <a:buNone/>
              <a:defRPr/>
            </a:lvl1pPr>
            <a:lvl2pPr marL="457200" marR="0" lvl="1" indent="0" algn="ctr" rtl="0">
              <a:spcBef>
                <a:spcPts val="320"/>
              </a:spcBef>
              <a:spcAft>
                <a:spcPts val="600"/>
              </a:spcAft>
              <a:buClr>
                <a:srgbClr val="3F3F3F"/>
              </a:buClr>
              <a:buFont typeface="Verdana"/>
              <a:buNone/>
              <a:defRPr/>
            </a:lvl2pPr>
            <a:lvl3pPr marL="914400" marR="0" lvl="2" indent="0" algn="ctr" rtl="0">
              <a:spcBef>
                <a:spcPts val="280"/>
              </a:spcBef>
              <a:spcAft>
                <a:spcPts val="600"/>
              </a:spcAft>
              <a:buClr>
                <a:srgbClr val="3F3F3F"/>
              </a:buClr>
              <a:buFont typeface="Verdana"/>
              <a:buNone/>
              <a:defRPr/>
            </a:lvl3pPr>
            <a:lvl4pPr marL="1371600" marR="0" lvl="3" indent="0" algn="ctr" rtl="0">
              <a:spcBef>
                <a:spcPts val="240"/>
              </a:spcBef>
              <a:spcAft>
                <a:spcPts val="600"/>
              </a:spcAft>
              <a:buClr>
                <a:srgbClr val="3F3F3F"/>
              </a:buClr>
              <a:buFont typeface="Verdana"/>
              <a:buNone/>
              <a:defRPr/>
            </a:lvl4pPr>
            <a:lvl5pPr marL="1828800" marR="0" lvl="4" indent="0" algn="ctr" rtl="0">
              <a:spcBef>
                <a:spcPts val="240"/>
              </a:spcBef>
              <a:spcAft>
                <a:spcPts val="600"/>
              </a:spcAft>
              <a:buClr>
                <a:srgbClr val="3F3F3F"/>
              </a:buClr>
              <a:buFont typeface="Verdana"/>
              <a:buNone/>
              <a:defRPr/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Verdana"/>
              <a:buNone/>
              <a:defRPr/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Verdana"/>
              <a:buNone/>
              <a:defRPr/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Verdana"/>
              <a:buNone/>
              <a:defRPr/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Verdana"/>
              <a:buNone/>
              <a:defRPr/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dt" idx="10"/>
          </p:nvPr>
        </p:nvSpPr>
        <p:spPr>
          <a:xfrm>
            <a:off x="6437344" y="446385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ftr" idx="11"/>
          </p:nvPr>
        </p:nvSpPr>
        <p:spPr>
          <a:xfrm>
            <a:off x="1180945" y="4463858"/>
            <a:ext cx="52563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sldNum" idx="12"/>
          </p:nvPr>
        </p:nvSpPr>
        <p:spPr>
          <a:xfrm>
            <a:off x="572658" y="4463858"/>
            <a:ext cx="6084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l" rtl="0">
              <a:spcBef>
                <a:spcPts val="0"/>
              </a:spcBef>
            </a:pPr>
            <a:endParaRPr/>
          </a:p>
          <a:p>
            <a:pPr marL="457200" marR="0" lvl="1" indent="-88900" algn="l" rtl="0">
              <a:spcBef>
                <a:spcPts val="0"/>
              </a:spcBef>
            </a:pPr>
            <a:endParaRPr/>
          </a:p>
          <a:p>
            <a:pPr marL="914400" marR="0" lvl="2" indent="-88900" algn="l" rtl="0">
              <a:spcBef>
                <a:spcPts val="0"/>
              </a:spcBef>
            </a:pPr>
            <a:endParaRPr/>
          </a:p>
          <a:p>
            <a:pPr marL="1371600" marR="0" lvl="3" indent="-88900" algn="l" rtl="0">
              <a:spcBef>
                <a:spcPts val="0"/>
              </a:spcBef>
            </a:pPr>
            <a:endParaRPr/>
          </a:p>
          <a:p>
            <a:pPr marL="1828800" marR="0" lvl="4" indent="-88900" algn="l" rtl="0">
              <a:spcBef>
                <a:spcPts val="0"/>
              </a:spcBef>
            </a:pPr>
            <a:endParaRPr/>
          </a:p>
          <a:p>
            <a:pPr marL="2286000" marR="0" lvl="5" indent="-88900" algn="l" rtl="0">
              <a:spcBef>
                <a:spcPts val="0"/>
              </a:spcBef>
            </a:pPr>
            <a:endParaRPr/>
          </a:p>
          <a:p>
            <a:pPr marL="2743200" marR="0" lvl="6" indent="-88900" algn="l" rtl="0">
              <a:spcBef>
                <a:spcPts val="0"/>
              </a:spcBef>
            </a:pPr>
            <a:endParaRPr/>
          </a:p>
          <a:p>
            <a:pPr marL="3200400" marR="0" lvl="7" indent="-88900" algn="l" rtl="0">
              <a:spcBef>
                <a:spcPts val="0"/>
              </a:spcBef>
            </a:pPr>
            <a:endParaRPr/>
          </a:p>
          <a:p>
            <a:pPr marL="3657600" marR="0" lvl="8" indent="-8890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1009442" y="506793"/>
            <a:ext cx="7125000" cy="693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3F3F3F"/>
              </a:buClr>
              <a:buFont typeface="Verdana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 rot="5400000">
            <a:off x="3051573" y="-686729"/>
            <a:ext cx="3038700" cy="7123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342900" lvl="0" indent="-228600" algn="l" rtl="0">
              <a:spcBef>
                <a:spcPts val="36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1pPr>
            <a:lvl2pPr marL="742950" lvl="1" indent="-184150" algn="l" rtl="0">
              <a:spcBef>
                <a:spcPts val="32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2pPr>
            <a:lvl3pPr marL="1143000" lvl="2" indent="-139700" algn="l" rtl="0">
              <a:spcBef>
                <a:spcPts val="28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3pPr>
            <a:lvl4pPr marL="1600200" lvl="3" indent="-152400" algn="l" rtl="0">
              <a:spcBef>
                <a:spcPts val="24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4pPr>
            <a:lvl5pPr marL="2057400" lvl="4" indent="-152400" algn="l" rtl="0">
              <a:spcBef>
                <a:spcPts val="24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194" name="Shape 194"/>
          <p:cNvSpPr txBox="1">
            <a:spLocks noGrp="1"/>
          </p:cNvSpPr>
          <p:nvPr>
            <p:ph type="dt" idx="10"/>
          </p:nvPr>
        </p:nvSpPr>
        <p:spPr>
          <a:xfrm>
            <a:off x="6437344" y="446385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5" name="Shape 195"/>
          <p:cNvSpPr txBox="1">
            <a:spLocks noGrp="1"/>
          </p:cNvSpPr>
          <p:nvPr>
            <p:ph type="ftr" idx="11"/>
          </p:nvPr>
        </p:nvSpPr>
        <p:spPr>
          <a:xfrm>
            <a:off x="1180945" y="4463858"/>
            <a:ext cx="52563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6" name="Shape 196"/>
          <p:cNvSpPr txBox="1">
            <a:spLocks noGrp="1"/>
          </p:cNvSpPr>
          <p:nvPr>
            <p:ph type="sldNum" idx="12"/>
          </p:nvPr>
        </p:nvSpPr>
        <p:spPr>
          <a:xfrm>
            <a:off x="572658" y="4463858"/>
            <a:ext cx="6084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l" rtl="0">
              <a:spcBef>
                <a:spcPts val="0"/>
              </a:spcBef>
            </a:pPr>
            <a:endParaRPr/>
          </a:p>
          <a:p>
            <a:pPr marL="457200" marR="0" lvl="1" indent="-88900" algn="l" rtl="0">
              <a:spcBef>
                <a:spcPts val="0"/>
              </a:spcBef>
            </a:pPr>
            <a:endParaRPr/>
          </a:p>
          <a:p>
            <a:pPr marL="914400" marR="0" lvl="2" indent="-88900" algn="l" rtl="0">
              <a:spcBef>
                <a:spcPts val="0"/>
              </a:spcBef>
            </a:pPr>
            <a:endParaRPr/>
          </a:p>
          <a:p>
            <a:pPr marL="1371600" marR="0" lvl="3" indent="-88900" algn="l" rtl="0">
              <a:spcBef>
                <a:spcPts val="0"/>
              </a:spcBef>
            </a:pPr>
            <a:endParaRPr/>
          </a:p>
          <a:p>
            <a:pPr marL="1828800" marR="0" lvl="4" indent="-88900" algn="l" rtl="0">
              <a:spcBef>
                <a:spcPts val="0"/>
              </a:spcBef>
            </a:pPr>
            <a:endParaRPr/>
          </a:p>
          <a:p>
            <a:pPr marL="2286000" marR="0" lvl="5" indent="-88900" algn="l" rtl="0">
              <a:spcBef>
                <a:spcPts val="0"/>
              </a:spcBef>
            </a:pPr>
            <a:endParaRPr/>
          </a:p>
          <a:p>
            <a:pPr marL="2743200" marR="0" lvl="6" indent="-88900" algn="l" rtl="0">
              <a:spcBef>
                <a:spcPts val="0"/>
              </a:spcBef>
            </a:pPr>
            <a:endParaRPr/>
          </a:p>
          <a:p>
            <a:pPr marL="3200400" marR="0" lvl="7" indent="-88900" algn="l" rtl="0">
              <a:spcBef>
                <a:spcPts val="0"/>
              </a:spcBef>
            </a:pPr>
            <a:endParaRPr/>
          </a:p>
          <a:p>
            <a:pPr marL="3657600" marR="0" lvl="8" indent="-8890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 rot="5400000">
            <a:off x="5451573" y="1714742"/>
            <a:ext cx="3888900" cy="147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3F3F3F"/>
              </a:buClr>
              <a:buFont typeface="Verdana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 rot="5400000">
            <a:off x="1798799" y="-282508"/>
            <a:ext cx="3888900" cy="5467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342900" lvl="0" indent="-228600" algn="l" rtl="0">
              <a:spcBef>
                <a:spcPts val="36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1pPr>
            <a:lvl2pPr marL="742950" lvl="1" indent="-184150" algn="l" rtl="0">
              <a:spcBef>
                <a:spcPts val="32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2pPr>
            <a:lvl3pPr marL="1143000" lvl="2" indent="-139700" algn="l" rtl="0">
              <a:spcBef>
                <a:spcPts val="28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3pPr>
            <a:lvl4pPr marL="1600200" lvl="3" indent="-152400" algn="l" rtl="0">
              <a:spcBef>
                <a:spcPts val="24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4pPr>
            <a:lvl5pPr marL="2057400" lvl="4" indent="-152400" algn="l" rtl="0">
              <a:spcBef>
                <a:spcPts val="24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200" name="Shape 200"/>
          <p:cNvSpPr txBox="1">
            <a:spLocks noGrp="1"/>
          </p:cNvSpPr>
          <p:nvPr>
            <p:ph type="dt" idx="10"/>
          </p:nvPr>
        </p:nvSpPr>
        <p:spPr>
          <a:xfrm>
            <a:off x="6437344" y="446385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1" name="Shape 201"/>
          <p:cNvSpPr txBox="1">
            <a:spLocks noGrp="1"/>
          </p:cNvSpPr>
          <p:nvPr>
            <p:ph type="ftr" idx="11"/>
          </p:nvPr>
        </p:nvSpPr>
        <p:spPr>
          <a:xfrm>
            <a:off x="1180945" y="4463858"/>
            <a:ext cx="52563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2" name="Shape 202"/>
          <p:cNvSpPr txBox="1">
            <a:spLocks noGrp="1"/>
          </p:cNvSpPr>
          <p:nvPr>
            <p:ph type="sldNum" idx="12"/>
          </p:nvPr>
        </p:nvSpPr>
        <p:spPr>
          <a:xfrm>
            <a:off x="572658" y="4463858"/>
            <a:ext cx="6084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l" rtl="0">
              <a:spcBef>
                <a:spcPts val="0"/>
              </a:spcBef>
            </a:pPr>
            <a:endParaRPr/>
          </a:p>
          <a:p>
            <a:pPr marL="457200" marR="0" lvl="1" indent="-88900" algn="l" rtl="0">
              <a:spcBef>
                <a:spcPts val="0"/>
              </a:spcBef>
            </a:pPr>
            <a:endParaRPr/>
          </a:p>
          <a:p>
            <a:pPr marL="914400" marR="0" lvl="2" indent="-88900" algn="l" rtl="0">
              <a:spcBef>
                <a:spcPts val="0"/>
              </a:spcBef>
            </a:pPr>
            <a:endParaRPr/>
          </a:p>
          <a:p>
            <a:pPr marL="1371600" marR="0" lvl="3" indent="-88900" algn="l" rtl="0">
              <a:spcBef>
                <a:spcPts val="0"/>
              </a:spcBef>
            </a:pPr>
            <a:endParaRPr/>
          </a:p>
          <a:p>
            <a:pPr marL="1828800" marR="0" lvl="4" indent="-88900" algn="l" rtl="0">
              <a:spcBef>
                <a:spcPts val="0"/>
              </a:spcBef>
            </a:pPr>
            <a:endParaRPr/>
          </a:p>
          <a:p>
            <a:pPr marL="2286000" marR="0" lvl="5" indent="-88900" algn="l" rtl="0">
              <a:spcBef>
                <a:spcPts val="0"/>
              </a:spcBef>
            </a:pPr>
            <a:endParaRPr/>
          </a:p>
          <a:p>
            <a:pPr marL="2743200" marR="0" lvl="6" indent="-88900" algn="l" rtl="0">
              <a:spcBef>
                <a:spcPts val="0"/>
              </a:spcBef>
            </a:pPr>
            <a:endParaRPr/>
          </a:p>
          <a:p>
            <a:pPr marL="3200400" marR="0" lvl="7" indent="-88900" algn="l" rtl="0">
              <a:spcBef>
                <a:spcPts val="0"/>
              </a:spcBef>
            </a:pPr>
            <a:endParaRPr/>
          </a:p>
          <a:p>
            <a:pPr marL="3657600" marR="0" lvl="8" indent="-8890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457200" y="17145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3F3F3F"/>
              </a:buClr>
              <a:buFont typeface="Verdana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600" cy="3372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342900" lvl="0" indent="-228600" algn="l" rtl="0">
              <a:spcBef>
                <a:spcPts val="36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1pPr>
            <a:lvl2pPr marL="742950" lvl="1" indent="-184150" algn="l" rtl="0">
              <a:spcBef>
                <a:spcPts val="32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2pPr>
            <a:lvl3pPr marL="1143000" lvl="2" indent="-139700" algn="l" rtl="0">
              <a:spcBef>
                <a:spcPts val="28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3pPr>
            <a:lvl4pPr marL="1600200" lvl="3" indent="-152400" algn="l" rtl="0">
              <a:spcBef>
                <a:spcPts val="24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4pPr>
            <a:lvl5pPr marL="2057400" lvl="4" indent="-152400" algn="l" rtl="0">
              <a:spcBef>
                <a:spcPts val="24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206" name="Shape 206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600" cy="3372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342900" lvl="0" indent="-228600" algn="l" rtl="0">
              <a:spcBef>
                <a:spcPts val="36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1pPr>
            <a:lvl2pPr marL="742950" lvl="1" indent="-184150" algn="l" rtl="0">
              <a:spcBef>
                <a:spcPts val="32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2pPr>
            <a:lvl3pPr marL="1143000" lvl="2" indent="-139700" algn="l" rtl="0">
              <a:spcBef>
                <a:spcPts val="28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3pPr>
            <a:lvl4pPr marL="1600200" lvl="3" indent="-152400" algn="l" rtl="0">
              <a:spcBef>
                <a:spcPts val="24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4pPr>
            <a:lvl5pPr marL="2057400" lvl="4" indent="-152400" algn="l" rtl="0">
              <a:spcBef>
                <a:spcPts val="24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207" name="Shape 207"/>
          <p:cNvSpPr txBox="1">
            <a:spLocks noGrp="1"/>
          </p:cNvSpPr>
          <p:nvPr>
            <p:ph type="dt" idx="10"/>
          </p:nvPr>
        </p:nvSpPr>
        <p:spPr>
          <a:xfrm>
            <a:off x="6437344" y="446385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8" name="Shape 208"/>
          <p:cNvSpPr txBox="1">
            <a:spLocks noGrp="1"/>
          </p:cNvSpPr>
          <p:nvPr>
            <p:ph type="ftr" idx="11"/>
          </p:nvPr>
        </p:nvSpPr>
        <p:spPr>
          <a:xfrm>
            <a:off x="1180945" y="4463858"/>
            <a:ext cx="52563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9" name="Shape 209"/>
          <p:cNvSpPr txBox="1">
            <a:spLocks noGrp="1"/>
          </p:cNvSpPr>
          <p:nvPr>
            <p:ph type="sldNum" idx="12"/>
          </p:nvPr>
        </p:nvSpPr>
        <p:spPr>
          <a:xfrm>
            <a:off x="572658" y="4463858"/>
            <a:ext cx="6084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l" rtl="0">
              <a:spcBef>
                <a:spcPts val="0"/>
              </a:spcBef>
            </a:pPr>
            <a:endParaRPr/>
          </a:p>
          <a:p>
            <a:pPr marL="457200" marR="0" lvl="1" indent="-88900" algn="l" rtl="0">
              <a:spcBef>
                <a:spcPts val="0"/>
              </a:spcBef>
            </a:pPr>
            <a:endParaRPr/>
          </a:p>
          <a:p>
            <a:pPr marL="914400" marR="0" lvl="2" indent="-88900" algn="l" rtl="0">
              <a:spcBef>
                <a:spcPts val="0"/>
              </a:spcBef>
            </a:pPr>
            <a:endParaRPr/>
          </a:p>
          <a:p>
            <a:pPr marL="1371600" marR="0" lvl="3" indent="-88900" algn="l" rtl="0">
              <a:spcBef>
                <a:spcPts val="0"/>
              </a:spcBef>
            </a:pPr>
            <a:endParaRPr/>
          </a:p>
          <a:p>
            <a:pPr marL="1828800" marR="0" lvl="4" indent="-88900" algn="l" rtl="0">
              <a:spcBef>
                <a:spcPts val="0"/>
              </a:spcBef>
            </a:pPr>
            <a:endParaRPr/>
          </a:p>
          <a:p>
            <a:pPr marL="2286000" marR="0" lvl="5" indent="-88900" algn="l" rtl="0">
              <a:spcBef>
                <a:spcPts val="0"/>
              </a:spcBef>
            </a:pPr>
            <a:endParaRPr/>
          </a:p>
          <a:p>
            <a:pPr marL="2743200" marR="0" lvl="6" indent="-88900" algn="l" rtl="0">
              <a:spcBef>
                <a:spcPts val="0"/>
              </a:spcBef>
            </a:pPr>
            <a:endParaRPr/>
          </a:p>
          <a:p>
            <a:pPr marL="3200400" marR="0" lvl="7" indent="-88900" algn="l" rtl="0">
              <a:spcBef>
                <a:spcPts val="0"/>
              </a:spcBef>
            </a:pPr>
            <a:endParaRPr/>
          </a:p>
          <a:p>
            <a:pPr marL="3657600" marR="0" lvl="8" indent="-8890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457200" y="17145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3F3F3F"/>
              </a:buClr>
              <a:buFont typeface="Verdana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600" cy="1628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342900" lvl="0" indent="-228600" algn="l" rtl="0">
              <a:spcBef>
                <a:spcPts val="36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1pPr>
            <a:lvl2pPr marL="742950" lvl="1" indent="-184150" algn="l" rtl="0">
              <a:spcBef>
                <a:spcPts val="32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2pPr>
            <a:lvl3pPr marL="1143000" lvl="2" indent="-139700" algn="l" rtl="0">
              <a:spcBef>
                <a:spcPts val="28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3pPr>
            <a:lvl4pPr marL="1600200" lvl="3" indent="-152400" algn="l" rtl="0">
              <a:spcBef>
                <a:spcPts val="24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4pPr>
            <a:lvl5pPr marL="2057400" lvl="4" indent="-152400" algn="l" rtl="0">
              <a:spcBef>
                <a:spcPts val="24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213" name="Shape 213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600" cy="1628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342900" lvl="0" indent="-228600" algn="l" rtl="0">
              <a:spcBef>
                <a:spcPts val="36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1pPr>
            <a:lvl2pPr marL="742950" lvl="1" indent="-184150" algn="l" rtl="0">
              <a:spcBef>
                <a:spcPts val="32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2pPr>
            <a:lvl3pPr marL="1143000" lvl="2" indent="-139700" algn="l" rtl="0">
              <a:spcBef>
                <a:spcPts val="28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3pPr>
            <a:lvl4pPr marL="1600200" lvl="3" indent="-152400" algn="l" rtl="0">
              <a:spcBef>
                <a:spcPts val="24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4pPr>
            <a:lvl5pPr marL="2057400" lvl="4" indent="-152400" algn="l" rtl="0">
              <a:spcBef>
                <a:spcPts val="24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214" name="Shape 214"/>
          <p:cNvSpPr txBox="1">
            <a:spLocks noGrp="1"/>
          </p:cNvSpPr>
          <p:nvPr>
            <p:ph type="body" idx="3"/>
          </p:nvPr>
        </p:nvSpPr>
        <p:spPr>
          <a:xfrm>
            <a:off x="457200" y="2943225"/>
            <a:ext cx="4038600" cy="1628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342900" lvl="0" indent="-228600" algn="l" rtl="0">
              <a:spcBef>
                <a:spcPts val="36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1pPr>
            <a:lvl2pPr marL="742950" lvl="1" indent="-184150" algn="l" rtl="0">
              <a:spcBef>
                <a:spcPts val="32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2pPr>
            <a:lvl3pPr marL="1143000" lvl="2" indent="-139700" algn="l" rtl="0">
              <a:spcBef>
                <a:spcPts val="28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3pPr>
            <a:lvl4pPr marL="1600200" lvl="3" indent="-152400" algn="l" rtl="0">
              <a:spcBef>
                <a:spcPts val="24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4pPr>
            <a:lvl5pPr marL="2057400" lvl="4" indent="-152400" algn="l" rtl="0">
              <a:spcBef>
                <a:spcPts val="24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215" name="Shape 215"/>
          <p:cNvSpPr txBox="1">
            <a:spLocks noGrp="1"/>
          </p:cNvSpPr>
          <p:nvPr>
            <p:ph type="body" idx="4"/>
          </p:nvPr>
        </p:nvSpPr>
        <p:spPr>
          <a:xfrm>
            <a:off x="4648200" y="2943225"/>
            <a:ext cx="4038600" cy="1628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342900" lvl="0" indent="-228600" algn="l" rtl="0">
              <a:spcBef>
                <a:spcPts val="36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1pPr>
            <a:lvl2pPr marL="742950" lvl="1" indent="-184150" algn="l" rtl="0">
              <a:spcBef>
                <a:spcPts val="32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2pPr>
            <a:lvl3pPr marL="1143000" lvl="2" indent="-139700" algn="l" rtl="0">
              <a:spcBef>
                <a:spcPts val="28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3pPr>
            <a:lvl4pPr marL="1600200" lvl="3" indent="-152400" algn="l" rtl="0">
              <a:spcBef>
                <a:spcPts val="24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4pPr>
            <a:lvl5pPr marL="2057400" lvl="4" indent="-152400" algn="l" rtl="0">
              <a:spcBef>
                <a:spcPts val="24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216" name="Shape 216"/>
          <p:cNvSpPr txBox="1">
            <a:spLocks noGrp="1"/>
          </p:cNvSpPr>
          <p:nvPr>
            <p:ph type="dt" idx="10"/>
          </p:nvPr>
        </p:nvSpPr>
        <p:spPr>
          <a:xfrm>
            <a:off x="6437344" y="446385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7" name="Shape 217"/>
          <p:cNvSpPr txBox="1">
            <a:spLocks noGrp="1"/>
          </p:cNvSpPr>
          <p:nvPr>
            <p:ph type="ftr" idx="11"/>
          </p:nvPr>
        </p:nvSpPr>
        <p:spPr>
          <a:xfrm>
            <a:off x="1180945" y="4463858"/>
            <a:ext cx="52563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8" name="Shape 218"/>
          <p:cNvSpPr txBox="1">
            <a:spLocks noGrp="1"/>
          </p:cNvSpPr>
          <p:nvPr>
            <p:ph type="sldNum" idx="12"/>
          </p:nvPr>
        </p:nvSpPr>
        <p:spPr>
          <a:xfrm>
            <a:off x="572658" y="4463858"/>
            <a:ext cx="6084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l" rtl="0">
              <a:spcBef>
                <a:spcPts val="0"/>
              </a:spcBef>
            </a:pPr>
            <a:endParaRPr/>
          </a:p>
          <a:p>
            <a:pPr marL="457200" marR="0" lvl="1" indent="-88900" algn="l" rtl="0">
              <a:spcBef>
                <a:spcPts val="0"/>
              </a:spcBef>
            </a:pPr>
            <a:endParaRPr/>
          </a:p>
          <a:p>
            <a:pPr marL="914400" marR="0" lvl="2" indent="-88900" algn="l" rtl="0">
              <a:spcBef>
                <a:spcPts val="0"/>
              </a:spcBef>
            </a:pPr>
            <a:endParaRPr/>
          </a:p>
          <a:p>
            <a:pPr marL="1371600" marR="0" lvl="3" indent="-88900" algn="l" rtl="0">
              <a:spcBef>
                <a:spcPts val="0"/>
              </a:spcBef>
            </a:pPr>
            <a:endParaRPr/>
          </a:p>
          <a:p>
            <a:pPr marL="1828800" marR="0" lvl="4" indent="-88900" algn="l" rtl="0">
              <a:spcBef>
                <a:spcPts val="0"/>
              </a:spcBef>
            </a:pPr>
            <a:endParaRPr/>
          </a:p>
          <a:p>
            <a:pPr marL="2286000" marR="0" lvl="5" indent="-88900" algn="l" rtl="0">
              <a:spcBef>
                <a:spcPts val="0"/>
              </a:spcBef>
            </a:pPr>
            <a:endParaRPr/>
          </a:p>
          <a:p>
            <a:pPr marL="2743200" marR="0" lvl="6" indent="-88900" algn="l" rtl="0">
              <a:spcBef>
                <a:spcPts val="0"/>
              </a:spcBef>
            </a:pPr>
            <a:endParaRPr/>
          </a:p>
          <a:p>
            <a:pPr marL="3200400" marR="0" lvl="7" indent="-88900" algn="l" rtl="0">
              <a:spcBef>
                <a:spcPts val="0"/>
              </a:spcBef>
            </a:pPr>
            <a:endParaRPr/>
          </a:p>
          <a:p>
            <a:pPr marL="3657600" marR="0" lvl="8" indent="-8890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3F3F3F"/>
              </a:buClr>
              <a:buFont typeface="Verdana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1" name="Shape 221"/>
          <p:cNvSpPr txBox="1">
            <a:spLocks noGrp="1"/>
          </p:cNvSpPr>
          <p:nvPr>
            <p:ph type="dt" idx="10"/>
          </p:nvPr>
        </p:nvSpPr>
        <p:spPr>
          <a:xfrm>
            <a:off x="457200" y="4683919"/>
            <a:ext cx="2133600" cy="357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2" name="Shape 222"/>
          <p:cNvSpPr txBox="1">
            <a:spLocks noGrp="1"/>
          </p:cNvSpPr>
          <p:nvPr>
            <p:ph type="ftr" idx="11"/>
          </p:nvPr>
        </p:nvSpPr>
        <p:spPr>
          <a:xfrm>
            <a:off x="3124200" y="4683919"/>
            <a:ext cx="2895600" cy="357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3" name="Shape 223"/>
          <p:cNvSpPr txBox="1">
            <a:spLocks noGrp="1"/>
          </p:cNvSpPr>
          <p:nvPr>
            <p:ph type="sldNum" idx="12"/>
          </p:nvPr>
        </p:nvSpPr>
        <p:spPr>
          <a:xfrm>
            <a:off x="6553200" y="4683919"/>
            <a:ext cx="2133600" cy="357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l" rtl="0">
              <a:spcBef>
                <a:spcPts val="0"/>
              </a:spcBef>
            </a:pPr>
            <a:endParaRPr/>
          </a:p>
          <a:p>
            <a:pPr marL="457200" marR="0" lvl="1" indent="-88900" algn="l" rtl="0">
              <a:spcBef>
                <a:spcPts val="0"/>
              </a:spcBef>
            </a:pPr>
            <a:endParaRPr/>
          </a:p>
          <a:p>
            <a:pPr marL="914400" marR="0" lvl="2" indent="-88900" algn="l" rtl="0">
              <a:spcBef>
                <a:spcPts val="0"/>
              </a:spcBef>
            </a:pPr>
            <a:endParaRPr/>
          </a:p>
          <a:p>
            <a:pPr marL="1371600" marR="0" lvl="3" indent="-88900" algn="l" rtl="0">
              <a:spcBef>
                <a:spcPts val="0"/>
              </a:spcBef>
            </a:pPr>
            <a:endParaRPr/>
          </a:p>
          <a:p>
            <a:pPr marL="1828800" marR="0" lvl="4" indent="-88900" algn="l" rtl="0">
              <a:spcBef>
                <a:spcPts val="0"/>
              </a:spcBef>
            </a:pPr>
            <a:endParaRPr/>
          </a:p>
          <a:p>
            <a:pPr marL="2286000" marR="0" lvl="5" indent="-88900" algn="l" rtl="0">
              <a:spcBef>
                <a:spcPts val="0"/>
              </a:spcBef>
            </a:pPr>
            <a:endParaRPr/>
          </a:p>
          <a:p>
            <a:pPr marL="2743200" marR="0" lvl="6" indent="-88900" algn="l" rtl="0">
              <a:spcBef>
                <a:spcPts val="0"/>
              </a:spcBef>
            </a:pPr>
            <a:endParaRPr/>
          </a:p>
          <a:p>
            <a:pPr marL="3200400" marR="0" lvl="7" indent="-88900" algn="l" rtl="0">
              <a:spcBef>
                <a:spcPts val="0"/>
              </a:spcBef>
            </a:pPr>
            <a:endParaRPr/>
          </a:p>
          <a:p>
            <a:pPr marL="3657600" marR="0" lvl="8" indent="-8890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title"/>
          </p:nvPr>
        </p:nvSpPr>
        <p:spPr>
          <a:xfrm>
            <a:off x="457200" y="17145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3F3F3F"/>
              </a:buClr>
              <a:buFont typeface="Verdana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1628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342900" lvl="0" indent="-228600" algn="l" rtl="0">
              <a:spcBef>
                <a:spcPts val="36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1pPr>
            <a:lvl2pPr marL="742950" lvl="1" indent="-184150" algn="l" rtl="0">
              <a:spcBef>
                <a:spcPts val="32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2pPr>
            <a:lvl3pPr marL="1143000" lvl="2" indent="-139700" algn="l" rtl="0">
              <a:spcBef>
                <a:spcPts val="28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3pPr>
            <a:lvl4pPr marL="1600200" lvl="3" indent="-152400" algn="l" rtl="0">
              <a:spcBef>
                <a:spcPts val="24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4pPr>
            <a:lvl5pPr marL="2057400" lvl="4" indent="-152400" algn="l" rtl="0">
              <a:spcBef>
                <a:spcPts val="24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227" name="Shape 227"/>
          <p:cNvSpPr txBox="1">
            <a:spLocks noGrp="1"/>
          </p:cNvSpPr>
          <p:nvPr>
            <p:ph type="body" idx="2"/>
          </p:nvPr>
        </p:nvSpPr>
        <p:spPr>
          <a:xfrm>
            <a:off x="457200" y="2943225"/>
            <a:ext cx="8229600" cy="1628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342900" lvl="0" indent="-228600" algn="l" rtl="0">
              <a:spcBef>
                <a:spcPts val="36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1pPr>
            <a:lvl2pPr marL="742950" lvl="1" indent="-184150" algn="l" rtl="0">
              <a:spcBef>
                <a:spcPts val="32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2pPr>
            <a:lvl3pPr marL="1143000" lvl="2" indent="-139700" algn="l" rtl="0">
              <a:spcBef>
                <a:spcPts val="28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3pPr>
            <a:lvl4pPr marL="1600200" lvl="3" indent="-152400" algn="l" rtl="0">
              <a:spcBef>
                <a:spcPts val="24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4pPr>
            <a:lvl5pPr marL="2057400" lvl="4" indent="-152400" algn="l" rtl="0">
              <a:spcBef>
                <a:spcPts val="24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228" name="Shape 228"/>
          <p:cNvSpPr txBox="1">
            <a:spLocks noGrp="1"/>
          </p:cNvSpPr>
          <p:nvPr>
            <p:ph type="dt" idx="10"/>
          </p:nvPr>
        </p:nvSpPr>
        <p:spPr>
          <a:xfrm>
            <a:off x="6437344" y="446385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9" name="Shape 229"/>
          <p:cNvSpPr txBox="1">
            <a:spLocks noGrp="1"/>
          </p:cNvSpPr>
          <p:nvPr>
            <p:ph type="ftr" idx="11"/>
          </p:nvPr>
        </p:nvSpPr>
        <p:spPr>
          <a:xfrm>
            <a:off x="1180945" y="4463858"/>
            <a:ext cx="52563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0" name="Shape 230"/>
          <p:cNvSpPr txBox="1">
            <a:spLocks noGrp="1"/>
          </p:cNvSpPr>
          <p:nvPr>
            <p:ph type="sldNum" idx="12"/>
          </p:nvPr>
        </p:nvSpPr>
        <p:spPr>
          <a:xfrm>
            <a:off x="572658" y="4463858"/>
            <a:ext cx="6084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l" rtl="0">
              <a:spcBef>
                <a:spcPts val="0"/>
              </a:spcBef>
            </a:pPr>
            <a:endParaRPr/>
          </a:p>
          <a:p>
            <a:pPr marL="457200" marR="0" lvl="1" indent="-88900" algn="l" rtl="0">
              <a:spcBef>
                <a:spcPts val="0"/>
              </a:spcBef>
            </a:pPr>
            <a:endParaRPr/>
          </a:p>
          <a:p>
            <a:pPr marL="914400" marR="0" lvl="2" indent="-88900" algn="l" rtl="0">
              <a:spcBef>
                <a:spcPts val="0"/>
              </a:spcBef>
            </a:pPr>
            <a:endParaRPr/>
          </a:p>
          <a:p>
            <a:pPr marL="1371600" marR="0" lvl="3" indent="-88900" algn="l" rtl="0">
              <a:spcBef>
                <a:spcPts val="0"/>
              </a:spcBef>
            </a:pPr>
            <a:endParaRPr/>
          </a:p>
          <a:p>
            <a:pPr marL="1828800" marR="0" lvl="4" indent="-88900" algn="l" rtl="0">
              <a:spcBef>
                <a:spcPts val="0"/>
              </a:spcBef>
            </a:pPr>
            <a:endParaRPr/>
          </a:p>
          <a:p>
            <a:pPr marL="2286000" marR="0" lvl="5" indent="-88900" algn="l" rtl="0">
              <a:spcBef>
                <a:spcPts val="0"/>
              </a:spcBef>
            </a:pPr>
            <a:endParaRPr/>
          </a:p>
          <a:p>
            <a:pPr marL="2743200" marR="0" lvl="6" indent="-88900" algn="l" rtl="0">
              <a:spcBef>
                <a:spcPts val="0"/>
              </a:spcBef>
            </a:pPr>
            <a:endParaRPr/>
          </a:p>
          <a:p>
            <a:pPr marL="3200400" marR="0" lvl="7" indent="-88900" algn="l" rtl="0">
              <a:spcBef>
                <a:spcPts val="0"/>
              </a:spcBef>
            </a:pPr>
            <a:endParaRPr/>
          </a:p>
          <a:p>
            <a:pPr marL="3657600" marR="0" lvl="8" indent="-8890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457200" y="171450"/>
            <a:ext cx="8229600" cy="4400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342900" lvl="0" indent="-228600" algn="l" rtl="0">
              <a:spcBef>
                <a:spcPts val="36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1pPr>
            <a:lvl2pPr marL="742950" lvl="1" indent="-184150" algn="l" rtl="0">
              <a:spcBef>
                <a:spcPts val="32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2pPr>
            <a:lvl3pPr marL="1143000" lvl="2" indent="-139700" algn="l" rtl="0">
              <a:spcBef>
                <a:spcPts val="28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3pPr>
            <a:lvl4pPr marL="1600200" lvl="3" indent="-152400" algn="l" rtl="0">
              <a:spcBef>
                <a:spcPts val="24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4pPr>
            <a:lvl5pPr marL="2057400" lvl="4" indent="-152400" algn="l" rtl="0">
              <a:spcBef>
                <a:spcPts val="24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233" name="Shape 233"/>
          <p:cNvSpPr txBox="1">
            <a:spLocks noGrp="1"/>
          </p:cNvSpPr>
          <p:nvPr>
            <p:ph type="dt" idx="10"/>
          </p:nvPr>
        </p:nvSpPr>
        <p:spPr>
          <a:xfrm>
            <a:off x="6437344" y="446385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4" name="Shape 234"/>
          <p:cNvSpPr txBox="1">
            <a:spLocks noGrp="1"/>
          </p:cNvSpPr>
          <p:nvPr>
            <p:ph type="ftr" idx="11"/>
          </p:nvPr>
        </p:nvSpPr>
        <p:spPr>
          <a:xfrm>
            <a:off x="1180945" y="4463858"/>
            <a:ext cx="52563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5" name="Shape 235"/>
          <p:cNvSpPr txBox="1">
            <a:spLocks noGrp="1"/>
          </p:cNvSpPr>
          <p:nvPr>
            <p:ph type="sldNum" idx="12"/>
          </p:nvPr>
        </p:nvSpPr>
        <p:spPr>
          <a:xfrm>
            <a:off x="572658" y="4463858"/>
            <a:ext cx="6084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l" rtl="0">
              <a:spcBef>
                <a:spcPts val="0"/>
              </a:spcBef>
            </a:pPr>
            <a:endParaRPr/>
          </a:p>
          <a:p>
            <a:pPr marL="457200" marR="0" lvl="1" indent="-88900" algn="l" rtl="0">
              <a:spcBef>
                <a:spcPts val="0"/>
              </a:spcBef>
            </a:pPr>
            <a:endParaRPr/>
          </a:p>
          <a:p>
            <a:pPr marL="914400" marR="0" lvl="2" indent="-88900" algn="l" rtl="0">
              <a:spcBef>
                <a:spcPts val="0"/>
              </a:spcBef>
            </a:pPr>
            <a:endParaRPr/>
          </a:p>
          <a:p>
            <a:pPr marL="1371600" marR="0" lvl="3" indent="-88900" algn="l" rtl="0">
              <a:spcBef>
                <a:spcPts val="0"/>
              </a:spcBef>
            </a:pPr>
            <a:endParaRPr/>
          </a:p>
          <a:p>
            <a:pPr marL="1828800" marR="0" lvl="4" indent="-88900" algn="l" rtl="0">
              <a:spcBef>
                <a:spcPts val="0"/>
              </a:spcBef>
            </a:pPr>
            <a:endParaRPr/>
          </a:p>
          <a:p>
            <a:pPr marL="2286000" marR="0" lvl="5" indent="-88900" algn="l" rtl="0">
              <a:spcBef>
                <a:spcPts val="0"/>
              </a:spcBef>
            </a:pPr>
            <a:endParaRPr/>
          </a:p>
          <a:p>
            <a:pPr marL="2743200" marR="0" lvl="6" indent="-88900" algn="l" rtl="0">
              <a:spcBef>
                <a:spcPts val="0"/>
              </a:spcBef>
            </a:pPr>
            <a:endParaRPr/>
          </a:p>
          <a:p>
            <a:pPr marL="3200400" marR="0" lvl="7" indent="-88900" algn="l" rtl="0">
              <a:spcBef>
                <a:spcPts val="0"/>
              </a:spcBef>
            </a:pPr>
            <a:endParaRPr/>
          </a:p>
          <a:p>
            <a:pPr marL="3657600" marR="0" lvl="8" indent="-8890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1009442" y="506793"/>
            <a:ext cx="7125000" cy="693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3F3F3F"/>
              </a:buClr>
              <a:buFont typeface="Verdana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1009443" y="1355521"/>
            <a:ext cx="7125000" cy="3038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marL="2514600" lvl="5" indent="-151638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/>
            </a:lvl6pPr>
            <a:lvl7pPr marL="2971800" lvl="6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/>
            </a:lvl7pPr>
            <a:lvl8pPr marL="3429000" lvl="7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/>
            </a:lvl8pPr>
            <a:lvl9pPr marL="3886200" lvl="8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/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dt" idx="10"/>
          </p:nvPr>
        </p:nvSpPr>
        <p:spPr>
          <a:xfrm>
            <a:off x="6437344" y="446385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ftr" idx="11"/>
          </p:nvPr>
        </p:nvSpPr>
        <p:spPr>
          <a:xfrm>
            <a:off x="1180945" y="4463858"/>
            <a:ext cx="52563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sldNum" idx="12"/>
          </p:nvPr>
        </p:nvSpPr>
        <p:spPr>
          <a:xfrm>
            <a:off x="572658" y="4463858"/>
            <a:ext cx="6084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l" rtl="0">
              <a:spcBef>
                <a:spcPts val="0"/>
              </a:spcBef>
            </a:pPr>
            <a:endParaRPr/>
          </a:p>
          <a:p>
            <a:pPr marL="457200" marR="0" lvl="1" indent="-88900" algn="l" rtl="0">
              <a:spcBef>
                <a:spcPts val="0"/>
              </a:spcBef>
            </a:pPr>
            <a:endParaRPr/>
          </a:p>
          <a:p>
            <a:pPr marL="914400" marR="0" lvl="2" indent="-88900" algn="l" rtl="0">
              <a:spcBef>
                <a:spcPts val="0"/>
              </a:spcBef>
            </a:pPr>
            <a:endParaRPr/>
          </a:p>
          <a:p>
            <a:pPr marL="1371600" marR="0" lvl="3" indent="-88900" algn="l" rtl="0">
              <a:spcBef>
                <a:spcPts val="0"/>
              </a:spcBef>
            </a:pPr>
            <a:endParaRPr/>
          </a:p>
          <a:p>
            <a:pPr marL="1828800" marR="0" lvl="4" indent="-88900" algn="l" rtl="0">
              <a:spcBef>
                <a:spcPts val="0"/>
              </a:spcBef>
            </a:pPr>
            <a:endParaRPr/>
          </a:p>
          <a:p>
            <a:pPr marL="2286000" marR="0" lvl="5" indent="-88900" algn="l" rtl="0">
              <a:spcBef>
                <a:spcPts val="0"/>
              </a:spcBef>
            </a:pPr>
            <a:endParaRPr/>
          </a:p>
          <a:p>
            <a:pPr marL="2743200" marR="0" lvl="6" indent="-88900" algn="l" rtl="0">
              <a:spcBef>
                <a:spcPts val="0"/>
              </a:spcBef>
            </a:pPr>
            <a:endParaRPr/>
          </a:p>
          <a:p>
            <a:pPr marL="3200400" marR="0" lvl="7" indent="-88900" algn="l" rtl="0">
              <a:spcBef>
                <a:spcPts val="0"/>
              </a:spcBef>
            </a:pPr>
            <a:endParaRPr/>
          </a:p>
          <a:p>
            <a:pPr marL="3657600" marR="0" lvl="8" indent="-8890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1009443" y="2481436"/>
            <a:ext cx="7117200" cy="1101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 algn="r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1009443" y="3583036"/>
            <a:ext cx="7117200" cy="645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lvl="0" indent="0" algn="r" rtl="0">
              <a:spcBef>
                <a:spcPts val="0"/>
              </a:spcBef>
              <a:buClr>
                <a:srgbClr val="3F3F3F"/>
              </a:buClr>
              <a:buFont typeface="Verdana"/>
              <a:buNone/>
              <a:defRPr/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/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/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/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/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/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/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/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/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dt" idx="10"/>
          </p:nvPr>
        </p:nvSpPr>
        <p:spPr>
          <a:xfrm>
            <a:off x="6437344" y="446385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ftr" idx="11"/>
          </p:nvPr>
        </p:nvSpPr>
        <p:spPr>
          <a:xfrm>
            <a:off x="1180945" y="4463858"/>
            <a:ext cx="52563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sldNum" idx="12"/>
          </p:nvPr>
        </p:nvSpPr>
        <p:spPr>
          <a:xfrm>
            <a:off x="572658" y="4463858"/>
            <a:ext cx="6084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l" rtl="0">
              <a:spcBef>
                <a:spcPts val="0"/>
              </a:spcBef>
            </a:pPr>
            <a:endParaRPr/>
          </a:p>
          <a:p>
            <a:pPr marL="457200" marR="0" lvl="1" indent="-88900" algn="l" rtl="0">
              <a:spcBef>
                <a:spcPts val="0"/>
              </a:spcBef>
            </a:pPr>
            <a:endParaRPr/>
          </a:p>
          <a:p>
            <a:pPr marL="914400" marR="0" lvl="2" indent="-88900" algn="l" rtl="0">
              <a:spcBef>
                <a:spcPts val="0"/>
              </a:spcBef>
            </a:pPr>
            <a:endParaRPr/>
          </a:p>
          <a:p>
            <a:pPr marL="1371600" marR="0" lvl="3" indent="-88900" algn="l" rtl="0">
              <a:spcBef>
                <a:spcPts val="0"/>
              </a:spcBef>
            </a:pPr>
            <a:endParaRPr/>
          </a:p>
          <a:p>
            <a:pPr marL="1828800" marR="0" lvl="4" indent="-88900" algn="l" rtl="0">
              <a:spcBef>
                <a:spcPts val="0"/>
              </a:spcBef>
            </a:pPr>
            <a:endParaRPr/>
          </a:p>
          <a:p>
            <a:pPr marL="2286000" marR="0" lvl="5" indent="-88900" algn="l" rtl="0">
              <a:spcBef>
                <a:spcPts val="0"/>
              </a:spcBef>
            </a:pPr>
            <a:endParaRPr/>
          </a:p>
          <a:p>
            <a:pPr marL="2743200" marR="0" lvl="6" indent="-88900" algn="l" rtl="0">
              <a:spcBef>
                <a:spcPts val="0"/>
              </a:spcBef>
            </a:pPr>
            <a:endParaRPr/>
          </a:p>
          <a:p>
            <a:pPr marL="3200400" marR="0" lvl="7" indent="-88900" algn="l" rtl="0">
              <a:spcBef>
                <a:spcPts val="0"/>
              </a:spcBef>
            </a:pPr>
            <a:endParaRPr/>
          </a:p>
          <a:p>
            <a:pPr marL="3657600" marR="0" lvl="8" indent="-8890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1009443" y="506793"/>
            <a:ext cx="7123200" cy="693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3F3F3F"/>
              </a:buClr>
              <a:buFont typeface="Verdana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1009442" y="1357312"/>
            <a:ext cx="3471300" cy="3038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marL="2514600" lvl="5" indent="-151638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/>
            </a:lvl6pPr>
            <a:lvl7pPr marL="2971800" lvl="6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/>
            </a:lvl7pPr>
            <a:lvl8pPr marL="3429000" lvl="7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/>
            </a:lvl8pPr>
            <a:lvl9pPr marL="3886200" lvl="8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/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body" idx="2"/>
          </p:nvPr>
        </p:nvSpPr>
        <p:spPr>
          <a:xfrm>
            <a:off x="4663281" y="1357312"/>
            <a:ext cx="3469200" cy="3038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marL="2514600" lvl="5" indent="-151638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/>
            </a:lvl6pPr>
            <a:lvl7pPr marL="2971800" lvl="6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/>
            </a:lvl7pPr>
            <a:lvl8pPr marL="3429000" lvl="7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/>
            </a:lvl8pPr>
            <a:lvl9pPr marL="3886200" lvl="8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/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dt" idx="10"/>
          </p:nvPr>
        </p:nvSpPr>
        <p:spPr>
          <a:xfrm>
            <a:off x="6437344" y="446385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ftr" idx="11"/>
          </p:nvPr>
        </p:nvSpPr>
        <p:spPr>
          <a:xfrm>
            <a:off x="1180945" y="4463858"/>
            <a:ext cx="52563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sldNum" idx="12"/>
          </p:nvPr>
        </p:nvSpPr>
        <p:spPr>
          <a:xfrm>
            <a:off x="572658" y="4463858"/>
            <a:ext cx="6084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l" rtl="0">
              <a:spcBef>
                <a:spcPts val="0"/>
              </a:spcBef>
            </a:pPr>
            <a:endParaRPr/>
          </a:p>
          <a:p>
            <a:pPr marL="457200" marR="0" lvl="1" indent="-88900" algn="l" rtl="0">
              <a:spcBef>
                <a:spcPts val="0"/>
              </a:spcBef>
            </a:pPr>
            <a:endParaRPr/>
          </a:p>
          <a:p>
            <a:pPr marL="914400" marR="0" lvl="2" indent="-88900" algn="l" rtl="0">
              <a:spcBef>
                <a:spcPts val="0"/>
              </a:spcBef>
            </a:pPr>
            <a:endParaRPr/>
          </a:p>
          <a:p>
            <a:pPr marL="1371600" marR="0" lvl="3" indent="-88900" algn="l" rtl="0">
              <a:spcBef>
                <a:spcPts val="0"/>
              </a:spcBef>
            </a:pPr>
            <a:endParaRPr/>
          </a:p>
          <a:p>
            <a:pPr marL="1828800" marR="0" lvl="4" indent="-88900" algn="l" rtl="0">
              <a:spcBef>
                <a:spcPts val="0"/>
              </a:spcBef>
            </a:pPr>
            <a:endParaRPr/>
          </a:p>
          <a:p>
            <a:pPr marL="2286000" marR="0" lvl="5" indent="-88900" algn="l" rtl="0">
              <a:spcBef>
                <a:spcPts val="0"/>
              </a:spcBef>
            </a:pPr>
            <a:endParaRPr/>
          </a:p>
          <a:p>
            <a:pPr marL="2743200" marR="0" lvl="6" indent="-88900" algn="l" rtl="0">
              <a:spcBef>
                <a:spcPts val="0"/>
              </a:spcBef>
            </a:pPr>
            <a:endParaRPr/>
          </a:p>
          <a:p>
            <a:pPr marL="3200400" marR="0" lvl="7" indent="-88900" algn="l" rtl="0">
              <a:spcBef>
                <a:spcPts val="0"/>
              </a:spcBef>
            </a:pPr>
            <a:endParaRPr/>
          </a:p>
          <a:p>
            <a:pPr marL="3657600" marR="0" lvl="8" indent="-8890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1009442" y="506793"/>
            <a:ext cx="7125000" cy="693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1332894" y="1359695"/>
            <a:ext cx="3147900" cy="432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Verdana"/>
              <a:buNone/>
              <a:defRPr/>
            </a:lvl1pPr>
            <a:lvl2pPr marL="457200" lvl="1" indent="0" rtl="0">
              <a:spcBef>
                <a:spcPts val="0"/>
              </a:spcBef>
              <a:buFont typeface="Verdana"/>
              <a:buNone/>
              <a:defRPr/>
            </a:lvl2pPr>
            <a:lvl3pPr marL="914400" lvl="2" indent="0" rtl="0">
              <a:spcBef>
                <a:spcPts val="0"/>
              </a:spcBef>
              <a:buFont typeface="Verdana"/>
              <a:buNone/>
              <a:defRPr/>
            </a:lvl3pPr>
            <a:lvl4pPr marL="1371600" lvl="3" indent="0" rtl="0">
              <a:spcBef>
                <a:spcPts val="0"/>
              </a:spcBef>
              <a:buFont typeface="Verdana"/>
              <a:buNone/>
              <a:defRPr/>
            </a:lvl4pPr>
            <a:lvl5pPr marL="1828800" lvl="4" indent="0" rtl="0">
              <a:spcBef>
                <a:spcPts val="0"/>
              </a:spcBef>
              <a:buFont typeface="Verdana"/>
              <a:buNone/>
              <a:defRPr/>
            </a:lvl5pPr>
            <a:lvl6pPr marL="2286000" lvl="5" indent="0" rtl="0">
              <a:spcBef>
                <a:spcPts val="0"/>
              </a:spcBef>
              <a:buFont typeface="Verdana"/>
              <a:buNone/>
              <a:defRPr/>
            </a:lvl6pPr>
            <a:lvl7pPr marL="2743200" lvl="6" indent="0" rtl="0">
              <a:spcBef>
                <a:spcPts val="0"/>
              </a:spcBef>
              <a:buFont typeface="Verdana"/>
              <a:buNone/>
              <a:defRPr/>
            </a:lvl7pPr>
            <a:lvl8pPr marL="3200400" lvl="7" indent="0" rtl="0">
              <a:spcBef>
                <a:spcPts val="0"/>
              </a:spcBef>
              <a:buFont typeface="Verdana"/>
              <a:buNone/>
              <a:defRPr/>
            </a:lvl8pPr>
            <a:lvl9pPr marL="3657600" lvl="8" indent="0" rtl="0">
              <a:spcBef>
                <a:spcPts val="0"/>
              </a:spcBef>
              <a:buFont typeface="Verdana"/>
              <a:buNone/>
              <a:defRPr/>
            </a:lvl9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body" idx="2"/>
          </p:nvPr>
        </p:nvSpPr>
        <p:spPr>
          <a:xfrm>
            <a:off x="1009442" y="1791892"/>
            <a:ext cx="3471300" cy="2604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marL="2514600" lvl="5" indent="-151638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/>
            </a:lvl6pPr>
            <a:lvl7pPr marL="2971800" lvl="6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/>
            </a:lvl7pPr>
            <a:lvl8pPr marL="3429000" lvl="7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/>
            </a:lvl8pPr>
            <a:lvl9pPr marL="3886200" lvl="8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/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body" idx="3"/>
          </p:nvPr>
        </p:nvSpPr>
        <p:spPr>
          <a:xfrm>
            <a:off x="4992066" y="1359695"/>
            <a:ext cx="3142500" cy="432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Verdana"/>
              <a:buNone/>
              <a:defRPr/>
            </a:lvl1pPr>
            <a:lvl2pPr marL="457200" lvl="1" indent="0" rtl="0">
              <a:spcBef>
                <a:spcPts val="0"/>
              </a:spcBef>
              <a:buFont typeface="Verdana"/>
              <a:buNone/>
              <a:defRPr/>
            </a:lvl2pPr>
            <a:lvl3pPr marL="914400" lvl="2" indent="0" rtl="0">
              <a:spcBef>
                <a:spcPts val="0"/>
              </a:spcBef>
              <a:buFont typeface="Verdana"/>
              <a:buNone/>
              <a:defRPr/>
            </a:lvl3pPr>
            <a:lvl4pPr marL="1371600" lvl="3" indent="0" rtl="0">
              <a:spcBef>
                <a:spcPts val="0"/>
              </a:spcBef>
              <a:buFont typeface="Verdana"/>
              <a:buNone/>
              <a:defRPr/>
            </a:lvl4pPr>
            <a:lvl5pPr marL="1828800" lvl="4" indent="0" rtl="0">
              <a:spcBef>
                <a:spcPts val="0"/>
              </a:spcBef>
              <a:buFont typeface="Verdana"/>
              <a:buNone/>
              <a:defRPr/>
            </a:lvl5pPr>
            <a:lvl6pPr marL="2286000" lvl="5" indent="0" rtl="0">
              <a:spcBef>
                <a:spcPts val="0"/>
              </a:spcBef>
              <a:buFont typeface="Verdana"/>
              <a:buNone/>
              <a:defRPr/>
            </a:lvl6pPr>
            <a:lvl7pPr marL="2743200" lvl="6" indent="0" rtl="0">
              <a:spcBef>
                <a:spcPts val="0"/>
              </a:spcBef>
              <a:buFont typeface="Verdana"/>
              <a:buNone/>
              <a:defRPr/>
            </a:lvl7pPr>
            <a:lvl8pPr marL="3200400" lvl="7" indent="0" rtl="0">
              <a:spcBef>
                <a:spcPts val="0"/>
              </a:spcBef>
              <a:buFont typeface="Verdana"/>
              <a:buNone/>
              <a:defRPr/>
            </a:lvl8pPr>
            <a:lvl9pPr marL="3657600" lvl="8" indent="0" rtl="0">
              <a:spcBef>
                <a:spcPts val="0"/>
              </a:spcBef>
              <a:buFont typeface="Verdana"/>
              <a:buNone/>
              <a:defRPr/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body" idx="4"/>
          </p:nvPr>
        </p:nvSpPr>
        <p:spPr>
          <a:xfrm>
            <a:off x="4663280" y="1791892"/>
            <a:ext cx="3471300" cy="2604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marL="2514600" lvl="5" indent="-151638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/>
            </a:lvl6pPr>
            <a:lvl7pPr marL="2971800" lvl="6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/>
            </a:lvl7pPr>
            <a:lvl8pPr marL="3429000" lvl="7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/>
            </a:lvl8pPr>
            <a:lvl9pPr marL="3886200" lvl="8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/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dt" idx="10"/>
          </p:nvPr>
        </p:nvSpPr>
        <p:spPr>
          <a:xfrm>
            <a:off x="6437344" y="446385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ftr" idx="11"/>
          </p:nvPr>
        </p:nvSpPr>
        <p:spPr>
          <a:xfrm>
            <a:off x="1180945" y="4463858"/>
            <a:ext cx="52563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sldNum" idx="12"/>
          </p:nvPr>
        </p:nvSpPr>
        <p:spPr>
          <a:xfrm>
            <a:off x="572658" y="4463858"/>
            <a:ext cx="6084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l" rtl="0">
              <a:spcBef>
                <a:spcPts val="0"/>
              </a:spcBef>
            </a:pPr>
            <a:endParaRPr/>
          </a:p>
          <a:p>
            <a:pPr marL="457200" marR="0" lvl="1" indent="-88900" algn="l" rtl="0">
              <a:spcBef>
                <a:spcPts val="0"/>
              </a:spcBef>
            </a:pPr>
            <a:endParaRPr/>
          </a:p>
          <a:p>
            <a:pPr marL="914400" marR="0" lvl="2" indent="-88900" algn="l" rtl="0">
              <a:spcBef>
                <a:spcPts val="0"/>
              </a:spcBef>
            </a:pPr>
            <a:endParaRPr/>
          </a:p>
          <a:p>
            <a:pPr marL="1371600" marR="0" lvl="3" indent="-88900" algn="l" rtl="0">
              <a:spcBef>
                <a:spcPts val="0"/>
              </a:spcBef>
            </a:pPr>
            <a:endParaRPr/>
          </a:p>
          <a:p>
            <a:pPr marL="1828800" marR="0" lvl="4" indent="-88900" algn="l" rtl="0">
              <a:spcBef>
                <a:spcPts val="0"/>
              </a:spcBef>
            </a:pPr>
            <a:endParaRPr/>
          </a:p>
          <a:p>
            <a:pPr marL="2286000" marR="0" lvl="5" indent="-88900" algn="l" rtl="0">
              <a:spcBef>
                <a:spcPts val="0"/>
              </a:spcBef>
            </a:pPr>
            <a:endParaRPr/>
          </a:p>
          <a:p>
            <a:pPr marL="2743200" marR="0" lvl="6" indent="-88900" algn="l" rtl="0">
              <a:spcBef>
                <a:spcPts val="0"/>
              </a:spcBef>
            </a:pPr>
            <a:endParaRPr/>
          </a:p>
          <a:p>
            <a:pPr marL="3200400" marR="0" lvl="7" indent="-88900" algn="l" rtl="0">
              <a:spcBef>
                <a:spcPts val="0"/>
              </a:spcBef>
            </a:pPr>
            <a:endParaRPr/>
          </a:p>
          <a:p>
            <a:pPr marL="3657600" marR="0" lvl="8" indent="-8890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1009442" y="506793"/>
            <a:ext cx="7125000" cy="693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3F3F3F"/>
              </a:buClr>
              <a:buFont typeface="Verdana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dt" idx="10"/>
          </p:nvPr>
        </p:nvSpPr>
        <p:spPr>
          <a:xfrm>
            <a:off x="6437344" y="446385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2" name="Shape 162"/>
          <p:cNvSpPr txBox="1">
            <a:spLocks noGrp="1"/>
          </p:cNvSpPr>
          <p:nvPr>
            <p:ph type="ftr" idx="11"/>
          </p:nvPr>
        </p:nvSpPr>
        <p:spPr>
          <a:xfrm>
            <a:off x="1180945" y="4463858"/>
            <a:ext cx="52563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3" name="Shape 163"/>
          <p:cNvSpPr txBox="1">
            <a:spLocks noGrp="1"/>
          </p:cNvSpPr>
          <p:nvPr>
            <p:ph type="sldNum" idx="12"/>
          </p:nvPr>
        </p:nvSpPr>
        <p:spPr>
          <a:xfrm>
            <a:off x="572658" y="4463858"/>
            <a:ext cx="6084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l" rtl="0">
              <a:spcBef>
                <a:spcPts val="0"/>
              </a:spcBef>
            </a:pPr>
            <a:endParaRPr/>
          </a:p>
          <a:p>
            <a:pPr marL="457200" marR="0" lvl="1" indent="-88900" algn="l" rtl="0">
              <a:spcBef>
                <a:spcPts val="0"/>
              </a:spcBef>
            </a:pPr>
            <a:endParaRPr/>
          </a:p>
          <a:p>
            <a:pPr marL="914400" marR="0" lvl="2" indent="-88900" algn="l" rtl="0">
              <a:spcBef>
                <a:spcPts val="0"/>
              </a:spcBef>
            </a:pPr>
            <a:endParaRPr/>
          </a:p>
          <a:p>
            <a:pPr marL="1371600" marR="0" lvl="3" indent="-88900" algn="l" rtl="0">
              <a:spcBef>
                <a:spcPts val="0"/>
              </a:spcBef>
            </a:pPr>
            <a:endParaRPr/>
          </a:p>
          <a:p>
            <a:pPr marL="1828800" marR="0" lvl="4" indent="-88900" algn="l" rtl="0">
              <a:spcBef>
                <a:spcPts val="0"/>
              </a:spcBef>
            </a:pPr>
            <a:endParaRPr/>
          </a:p>
          <a:p>
            <a:pPr marL="2286000" marR="0" lvl="5" indent="-88900" algn="l" rtl="0">
              <a:spcBef>
                <a:spcPts val="0"/>
              </a:spcBef>
            </a:pPr>
            <a:endParaRPr/>
          </a:p>
          <a:p>
            <a:pPr marL="2743200" marR="0" lvl="6" indent="-88900" algn="l" rtl="0">
              <a:spcBef>
                <a:spcPts val="0"/>
              </a:spcBef>
            </a:pPr>
            <a:endParaRPr/>
          </a:p>
          <a:p>
            <a:pPr marL="3200400" marR="0" lvl="7" indent="-88900" algn="l" rtl="0">
              <a:spcBef>
                <a:spcPts val="0"/>
              </a:spcBef>
            </a:pPr>
            <a:endParaRPr/>
          </a:p>
          <a:p>
            <a:pPr marL="3657600" marR="0" lvl="8" indent="-8890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dt" idx="10"/>
          </p:nvPr>
        </p:nvSpPr>
        <p:spPr>
          <a:xfrm>
            <a:off x="6437344" y="446385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6" name="Shape 166"/>
          <p:cNvSpPr txBox="1">
            <a:spLocks noGrp="1"/>
          </p:cNvSpPr>
          <p:nvPr>
            <p:ph type="ftr" idx="11"/>
          </p:nvPr>
        </p:nvSpPr>
        <p:spPr>
          <a:xfrm>
            <a:off x="1180945" y="4463858"/>
            <a:ext cx="52563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7" name="Shape 167"/>
          <p:cNvSpPr txBox="1">
            <a:spLocks noGrp="1"/>
          </p:cNvSpPr>
          <p:nvPr>
            <p:ph type="sldNum" idx="12"/>
          </p:nvPr>
        </p:nvSpPr>
        <p:spPr>
          <a:xfrm>
            <a:off x="572658" y="4463858"/>
            <a:ext cx="6084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l" rtl="0">
              <a:spcBef>
                <a:spcPts val="0"/>
              </a:spcBef>
            </a:pPr>
            <a:endParaRPr/>
          </a:p>
          <a:p>
            <a:pPr marL="457200" marR="0" lvl="1" indent="-88900" algn="l" rtl="0">
              <a:spcBef>
                <a:spcPts val="0"/>
              </a:spcBef>
            </a:pPr>
            <a:endParaRPr/>
          </a:p>
          <a:p>
            <a:pPr marL="914400" marR="0" lvl="2" indent="-88900" algn="l" rtl="0">
              <a:spcBef>
                <a:spcPts val="0"/>
              </a:spcBef>
            </a:pPr>
            <a:endParaRPr/>
          </a:p>
          <a:p>
            <a:pPr marL="1371600" marR="0" lvl="3" indent="-88900" algn="l" rtl="0">
              <a:spcBef>
                <a:spcPts val="0"/>
              </a:spcBef>
            </a:pPr>
            <a:endParaRPr/>
          </a:p>
          <a:p>
            <a:pPr marL="1828800" marR="0" lvl="4" indent="-88900" algn="l" rtl="0">
              <a:spcBef>
                <a:spcPts val="0"/>
              </a:spcBef>
            </a:pPr>
            <a:endParaRPr/>
          </a:p>
          <a:p>
            <a:pPr marL="2286000" marR="0" lvl="5" indent="-88900" algn="l" rtl="0">
              <a:spcBef>
                <a:spcPts val="0"/>
              </a:spcBef>
            </a:pPr>
            <a:endParaRPr/>
          </a:p>
          <a:p>
            <a:pPr marL="2743200" marR="0" lvl="6" indent="-88900" algn="l" rtl="0">
              <a:spcBef>
                <a:spcPts val="0"/>
              </a:spcBef>
            </a:pPr>
            <a:endParaRPr/>
          </a:p>
          <a:p>
            <a:pPr marL="3200400" marR="0" lvl="7" indent="-88900" algn="l" rtl="0">
              <a:spcBef>
                <a:spcPts val="0"/>
              </a:spcBef>
            </a:pPr>
            <a:endParaRPr/>
          </a:p>
          <a:p>
            <a:pPr marL="3657600" marR="0" lvl="8" indent="-8890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1009442" y="334565"/>
            <a:ext cx="2660700" cy="889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3852654" y="334565"/>
            <a:ext cx="4279800" cy="4061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marL="2514600" lvl="5" indent="-151638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/>
            </a:lvl6pPr>
            <a:lvl7pPr marL="2971800" lvl="6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/>
            </a:lvl7pPr>
            <a:lvl8pPr marL="3429000" lvl="7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/>
            </a:lvl8pPr>
            <a:lvl9pPr marL="3886200" lvl="8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/>
            </a:lvl9pPr>
          </a:lstStyle>
          <a:p>
            <a:endParaRPr/>
          </a:p>
        </p:txBody>
      </p:sp>
      <p:sp>
        <p:nvSpPr>
          <p:cNvPr id="171" name="Shape 171"/>
          <p:cNvSpPr txBox="1">
            <a:spLocks noGrp="1"/>
          </p:cNvSpPr>
          <p:nvPr>
            <p:ph type="body" idx="2"/>
          </p:nvPr>
        </p:nvSpPr>
        <p:spPr>
          <a:xfrm>
            <a:off x="1009442" y="1223962"/>
            <a:ext cx="2660700" cy="3171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Verdana"/>
              <a:buNone/>
              <a:defRPr/>
            </a:lvl1pPr>
            <a:lvl2pPr marL="457200" lvl="1" indent="0" rtl="0">
              <a:spcBef>
                <a:spcPts val="0"/>
              </a:spcBef>
              <a:buFont typeface="Verdana"/>
              <a:buNone/>
              <a:defRPr/>
            </a:lvl2pPr>
            <a:lvl3pPr marL="914400" lvl="2" indent="0" rtl="0">
              <a:spcBef>
                <a:spcPts val="0"/>
              </a:spcBef>
              <a:buFont typeface="Verdana"/>
              <a:buNone/>
              <a:defRPr/>
            </a:lvl3pPr>
            <a:lvl4pPr marL="1371600" lvl="3" indent="0" rtl="0">
              <a:spcBef>
                <a:spcPts val="0"/>
              </a:spcBef>
              <a:buFont typeface="Verdana"/>
              <a:buNone/>
              <a:defRPr/>
            </a:lvl4pPr>
            <a:lvl5pPr marL="1828800" lvl="4" indent="0" rtl="0">
              <a:spcBef>
                <a:spcPts val="0"/>
              </a:spcBef>
              <a:buFont typeface="Verdana"/>
              <a:buNone/>
              <a:defRPr/>
            </a:lvl5pPr>
            <a:lvl6pPr marL="2286000" lvl="5" indent="0" rtl="0">
              <a:spcBef>
                <a:spcPts val="0"/>
              </a:spcBef>
              <a:buFont typeface="Verdana"/>
              <a:buNone/>
              <a:defRPr/>
            </a:lvl6pPr>
            <a:lvl7pPr marL="2743200" lvl="6" indent="0" rtl="0">
              <a:spcBef>
                <a:spcPts val="0"/>
              </a:spcBef>
              <a:buFont typeface="Verdana"/>
              <a:buNone/>
              <a:defRPr/>
            </a:lvl7pPr>
            <a:lvl8pPr marL="3200400" lvl="7" indent="0" rtl="0">
              <a:spcBef>
                <a:spcPts val="0"/>
              </a:spcBef>
              <a:buFont typeface="Verdana"/>
              <a:buNone/>
              <a:defRPr/>
            </a:lvl8pPr>
            <a:lvl9pPr marL="3657600" lvl="8" indent="0" rtl="0">
              <a:spcBef>
                <a:spcPts val="0"/>
              </a:spcBef>
              <a:buFont typeface="Verdana"/>
              <a:buNone/>
              <a:defRPr/>
            </a:lvl9pPr>
          </a:lstStyle>
          <a:p>
            <a:endParaRPr/>
          </a:p>
        </p:txBody>
      </p:sp>
      <p:sp>
        <p:nvSpPr>
          <p:cNvPr id="172" name="Shape 172"/>
          <p:cNvSpPr txBox="1">
            <a:spLocks noGrp="1"/>
          </p:cNvSpPr>
          <p:nvPr>
            <p:ph type="dt" idx="10"/>
          </p:nvPr>
        </p:nvSpPr>
        <p:spPr>
          <a:xfrm>
            <a:off x="6437344" y="446385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3" name="Shape 173"/>
          <p:cNvSpPr txBox="1">
            <a:spLocks noGrp="1"/>
          </p:cNvSpPr>
          <p:nvPr>
            <p:ph type="ftr" idx="11"/>
          </p:nvPr>
        </p:nvSpPr>
        <p:spPr>
          <a:xfrm>
            <a:off x="1180945" y="4463858"/>
            <a:ext cx="52563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4" name="Shape 174"/>
          <p:cNvSpPr txBox="1">
            <a:spLocks noGrp="1"/>
          </p:cNvSpPr>
          <p:nvPr>
            <p:ph type="sldNum" idx="12"/>
          </p:nvPr>
        </p:nvSpPr>
        <p:spPr>
          <a:xfrm>
            <a:off x="572658" y="4463858"/>
            <a:ext cx="6084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l" rtl="0">
              <a:spcBef>
                <a:spcPts val="0"/>
              </a:spcBef>
            </a:pPr>
            <a:endParaRPr/>
          </a:p>
          <a:p>
            <a:pPr marL="457200" marR="0" lvl="1" indent="-88900" algn="l" rtl="0">
              <a:spcBef>
                <a:spcPts val="0"/>
              </a:spcBef>
            </a:pPr>
            <a:endParaRPr/>
          </a:p>
          <a:p>
            <a:pPr marL="914400" marR="0" lvl="2" indent="-88900" algn="l" rtl="0">
              <a:spcBef>
                <a:spcPts val="0"/>
              </a:spcBef>
            </a:pPr>
            <a:endParaRPr/>
          </a:p>
          <a:p>
            <a:pPr marL="1371600" marR="0" lvl="3" indent="-88900" algn="l" rtl="0">
              <a:spcBef>
                <a:spcPts val="0"/>
              </a:spcBef>
            </a:pPr>
            <a:endParaRPr/>
          </a:p>
          <a:p>
            <a:pPr marL="1828800" marR="0" lvl="4" indent="-88900" algn="l" rtl="0">
              <a:spcBef>
                <a:spcPts val="0"/>
              </a:spcBef>
            </a:pPr>
            <a:endParaRPr/>
          </a:p>
          <a:p>
            <a:pPr marL="2286000" marR="0" lvl="5" indent="-88900" algn="l" rtl="0">
              <a:spcBef>
                <a:spcPts val="0"/>
              </a:spcBef>
            </a:pPr>
            <a:endParaRPr/>
          </a:p>
          <a:p>
            <a:pPr marL="2743200" marR="0" lvl="6" indent="-88900" algn="l" rtl="0">
              <a:spcBef>
                <a:spcPts val="0"/>
              </a:spcBef>
            </a:pPr>
            <a:endParaRPr/>
          </a:p>
          <a:p>
            <a:pPr marL="3200400" marR="0" lvl="7" indent="-88900" algn="l" rtl="0">
              <a:spcBef>
                <a:spcPts val="0"/>
              </a:spcBef>
            </a:pPr>
            <a:endParaRPr/>
          </a:p>
          <a:p>
            <a:pPr marL="3657600" marR="0" lvl="8" indent="-8890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icture with Caption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1009442" y="1040293"/>
            <a:ext cx="3481500" cy="834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1009442" y="1875234"/>
            <a:ext cx="3481500" cy="1897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Verdana"/>
              <a:buNone/>
              <a:defRPr/>
            </a:lvl1pPr>
            <a:lvl2pPr marL="457200" lvl="1" indent="0" rtl="0">
              <a:spcBef>
                <a:spcPts val="0"/>
              </a:spcBef>
              <a:buFont typeface="Verdana"/>
              <a:buNone/>
              <a:defRPr/>
            </a:lvl2pPr>
            <a:lvl3pPr marL="914400" lvl="2" indent="0" rtl="0">
              <a:spcBef>
                <a:spcPts val="0"/>
              </a:spcBef>
              <a:buFont typeface="Verdana"/>
              <a:buNone/>
              <a:defRPr/>
            </a:lvl3pPr>
            <a:lvl4pPr marL="1371600" lvl="3" indent="0" rtl="0">
              <a:spcBef>
                <a:spcPts val="0"/>
              </a:spcBef>
              <a:buFont typeface="Verdana"/>
              <a:buNone/>
              <a:defRPr/>
            </a:lvl4pPr>
            <a:lvl5pPr marL="1828800" lvl="4" indent="0" rtl="0">
              <a:spcBef>
                <a:spcPts val="0"/>
              </a:spcBef>
              <a:buFont typeface="Verdana"/>
              <a:buNone/>
              <a:defRPr/>
            </a:lvl5pPr>
            <a:lvl6pPr marL="2286000" lvl="5" indent="0" rtl="0">
              <a:spcBef>
                <a:spcPts val="0"/>
              </a:spcBef>
              <a:buFont typeface="Verdana"/>
              <a:buNone/>
              <a:defRPr/>
            </a:lvl6pPr>
            <a:lvl7pPr marL="2743200" lvl="6" indent="0" rtl="0">
              <a:spcBef>
                <a:spcPts val="0"/>
              </a:spcBef>
              <a:buFont typeface="Verdana"/>
              <a:buNone/>
              <a:defRPr/>
            </a:lvl7pPr>
            <a:lvl8pPr marL="3200400" lvl="7" indent="0" rtl="0">
              <a:spcBef>
                <a:spcPts val="0"/>
              </a:spcBef>
              <a:buFont typeface="Verdana"/>
              <a:buNone/>
              <a:defRPr/>
            </a:lvl8pPr>
            <a:lvl9pPr marL="3657600" lvl="8" indent="0" rtl="0">
              <a:spcBef>
                <a:spcPts val="0"/>
              </a:spcBef>
              <a:buFont typeface="Verdana"/>
              <a:buNone/>
              <a:defRPr/>
            </a:lvl9pPr>
          </a:lstStyle>
          <a:p>
            <a:endParaRPr/>
          </a:p>
        </p:txBody>
      </p:sp>
      <p:sp>
        <p:nvSpPr>
          <p:cNvPr id="178" name="Shape 178"/>
          <p:cNvSpPr txBox="1">
            <a:spLocks noGrp="1"/>
          </p:cNvSpPr>
          <p:nvPr>
            <p:ph type="dt" idx="10"/>
          </p:nvPr>
        </p:nvSpPr>
        <p:spPr>
          <a:xfrm>
            <a:off x="6437344" y="446385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9" name="Shape 179"/>
          <p:cNvSpPr txBox="1">
            <a:spLocks noGrp="1"/>
          </p:cNvSpPr>
          <p:nvPr>
            <p:ph type="ftr" idx="11"/>
          </p:nvPr>
        </p:nvSpPr>
        <p:spPr>
          <a:xfrm>
            <a:off x="1180945" y="4463858"/>
            <a:ext cx="52563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0" name="Shape 180"/>
          <p:cNvSpPr txBox="1">
            <a:spLocks noGrp="1"/>
          </p:cNvSpPr>
          <p:nvPr>
            <p:ph type="sldNum" idx="12"/>
          </p:nvPr>
        </p:nvSpPr>
        <p:spPr>
          <a:xfrm>
            <a:off x="572658" y="4463858"/>
            <a:ext cx="6084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l" rtl="0">
              <a:spcBef>
                <a:spcPts val="0"/>
              </a:spcBef>
            </a:pPr>
            <a:endParaRPr/>
          </a:p>
          <a:p>
            <a:pPr marL="457200" marR="0" lvl="1" indent="-88900" algn="l" rtl="0">
              <a:spcBef>
                <a:spcPts val="0"/>
              </a:spcBef>
            </a:pPr>
            <a:endParaRPr/>
          </a:p>
          <a:p>
            <a:pPr marL="914400" marR="0" lvl="2" indent="-88900" algn="l" rtl="0">
              <a:spcBef>
                <a:spcPts val="0"/>
              </a:spcBef>
            </a:pPr>
            <a:endParaRPr/>
          </a:p>
          <a:p>
            <a:pPr marL="1371600" marR="0" lvl="3" indent="-88900" algn="l" rtl="0">
              <a:spcBef>
                <a:spcPts val="0"/>
              </a:spcBef>
            </a:pPr>
            <a:endParaRPr/>
          </a:p>
          <a:p>
            <a:pPr marL="1828800" marR="0" lvl="4" indent="-88900" algn="l" rtl="0">
              <a:spcBef>
                <a:spcPts val="0"/>
              </a:spcBef>
            </a:pPr>
            <a:endParaRPr/>
          </a:p>
          <a:p>
            <a:pPr marL="2286000" marR="0" lvl="5" indent="-88900" algn="l" rtl="0">
              <a:spcBef>
                <a:spcPts val="0"/>
              </a:spcBef>
            </a:pPr>
            <a:endParaRPr/>
          </a:p>
          <a:p>
            <a:pPr marL="2743200" marR="0" lvl="6" indent="-88900" algn="l" rtl="0">
              <a:spcBef>
                <a:spcPts val="0"/>
              </a:spcBef>
            </a:pPr>
            <a:endParaRPr/>
          </a:p>
          <a:p>
            <a:pPr marL="3200400" marR="0" lvl="7" indent="-88900" algn="l" rtl="0">
              <a:spcBef>
                <a:spcPts val="0"/>
              </a:spcBef>
            </a:pPr>
            <a:endParaRPr/>
          </a:p>
          <a:p>
            <a:pPr marL="3657600" marR="0" lvl="8" indent="-88900" algn="l" rtl="0">
              <a:spcBef>
                <a:spcPts val="0"/>
              </a:spcBef>
            </a:pPr>
            <a:endParaRPr/>
          </a:p>
        </p:txBody>
      </p:sp>
      <p:grpSp>
        <p:nvGrpSpPr>
          <p:cNvPr id="181" name="Shape 181"/>
          <p:cNvGrpSpPr/>
          <p:nvPr/>
        </p:nvGrpSpPr>
        <p:grpSpPr>
          <a:xfrm>
            <a:off x="4718762" y="744806"/>
            <a:ext cx="1847085" cy="1147790"/>
            <a:chOff x="4718762" y="993075"/>
            <a:chExt cx="1847085" cy="1530386"/>
          </a:xfrm>
        </p:grpSpPr>
        <p:sp>
          <p:nvSpPr>
            <p:cNvPr id="182" name="Shape 182"/>
            <p:cNvSpPr/>
            <p:nvPr/>
          </p:nvSpPr>
          <p:spPr>
            <a:xfrm>
              <a:off x="5479247" y="1436861"/>
              <a:ext cx="1086600" cy="1086600"/>
            </a:xfrm>
            <a:prstGeom prst="ellipse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Shape 183"/>
            <p:cNvSpPr/>
            <p:nvPr/>
          </p:nvSpPr>
          <p:spPr>
            <a:xfrm>
              <a:off x="5650541" y="1411791"/>
              <a:ext cx="830400" cy="8304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" name="Shape 184"/>
            <p:cNvSpPr/>
            <p:nvPr/>
          </p:nvSpPr>
          <p:spPr>
            <a:xfrm>
              <a:off x="5256184" y="1894454"/>
              <a:ext cx="602400" cy="602400"/>
            </a:xfrm>
            <a:prstGeom prst="ellipse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Shape 185"/>
            <p:cNvSpPr/>
            <p:nvPr/>
          </p:nvSpPr>
          <p:spPr>
            <a:xfrm>
              <a:off x="5424145" y="1811313"/>
              <a:ext cx="489600" cy="4896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Shape 186"/>
            <p:cNvSpPr/>
            <p:nvPr/>
          </p:nvSpPr>
          <p:spPr>
            <a:xfrm>
              <a:off x="4718762" y="2083426"/>
              <a:ext cx="256500" cy="256500"/>
            </a:xfrm>
            <a:prstGeom prst="ellipse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Shape 187"/>
            <p:cNvSpPr/>
            <p:nvPr/>
          </p:nvSpPr>
          <p:spPr>
            <a:xfrm>
              <a:off x="6132091" y="993075"/>
              <a:ext cx="256500" cy="256500"/>
            </a:xfrm>
            <a:prstGeom prst="ellipse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Shape 188"/>
            <p:cNvSpPr/>
            <p:nvPr/>
          </p:nvSpPr>
          <p:spPr>
            <a:xfrm>
              <a:off x="5059596" y="1894454"/>
              <a:ext cx="197400" cy="1974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" name="Shape 189"/>
            <p:cNvSpPr/>
            <p:nvPr/>
          </p:nvSpPr>
          <p:spPr>
            <a:xfrm>
              <a:off x="6148801" y="1060593"/>
              <a:ext cx="197400" cy="19740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0" name="Shape 190"/>
          <p:cNvSpPr>
            <a:spLocks noGrp="1"/>
          </p:cNvSpPr>
          <p:nvPr>
            <p:ph type="pic" idx="2"/>
          </p:nvPr>
        </p:nvSpPr>
        <p:spPr>
          <a:xfrm>
            <a:off x="4876800" y="1200150"/>
            <a:ext cx="3429000" cy="2571900"/>
          </a:xfrm>
          <a:prstGeom prst="ellipse">
            <a:avLst/>
          </a:prstGeom>
          <a:noFill/>
          <a:ln w="76200" cap="flat" cmpd="sng">
            <a:solidFill>
              <a:srgbClr val="9ADE27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rgbClr val="3F3F3F"/>
              </a:buClr>
              <a:buFont typeface="Verdana"/>
              <a:buNone/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FED6F"/>
            </a:gs>
            <a:gs pos="88000">
              <a:srgbClr val="8BB447"/>
            </a:gs>
            <a:gs pos="100000">
              <a:srgbClr val="8BB447"/>
            </a:gs>
          </a:gsLst>
          <a:lin ang="540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-152026" y="-161487"/>
            <a:ext cx="10060245" cy="5528925"/>
            <a:chOff x="-152026" y="-215317"/>
            <a:chExt cx="10060245" cy="7371900"/>
          </a:xfrm>
        </p:grpSpPr>
        <p:grpSp>
          <p:nvGrpSpPr>
            <p:cNvPr id="7" name="Shape 7"/>
            <p:cNvGrpSpPr/>
            <p:nvPr/>
          </p:nvGrpSpPr>
          <p:grpSpPr>
            <a:xfrm>
              <a:off x="-140423" y="146279"/>
              <a:ext cx="9427621" cy="6439829"/>
              <a:chOff x="-140423" y="146279"/>
              <a:chExt cx="9427621" cy="6439829"/>
            </a:xfrm>
          </p:grpSpPr>
          <p:grpSp>
            <p:nvGrpSpPr>
              <p:cNvPr id="8" name="Shape 8"/>
              <p:cNvGrpSpPr/>
              <p:nvPr/>
            </p:nvGrpSpPr>
            <p:grpSpPr>
              <a:xfrm rot="2428811">
                <a:off x="8850" y="447196"/>
                <a:ext cx="1128209" cy="875874"/>
                <a:chOff x="-162267" y="4120976"/>
                <a:chExt cx="3435350" cy="2667000"/>
              </a:xfrm>
            </p:grpSpPr>
            <p:sp>
              <p:nvSpPr>
                <p:cNvPr id="9" name="Shape 9"/>
                <p:cNvSpPr/>
                <p:nvPr/>
              </p:nvSpPr>
              <p:spPr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" h="414" extrusionOk="0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" name="Shape 10"/>
                <p:cNvSpPr/>
                <p:nvPr/>
              </p:nvSpPr>
              <p:spPr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" h="2" extrusionOk="0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" name="Shape 11"/>
                <p:cNvSpPr/>
                <p:nvPr/>
              </p:nvSpPr>
              <p:spPr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80" h="414" extrusionOk="0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" name="Shape 12"/>
                <p:cNvSpPr/>
                <p:nvPr/>
              </p:nvSpPr>
              <p:spPr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164" h="1680" extrusionOk="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3" name="Shape 13"/>
              <p:cNvGrpSpPr/>
              <p:nvPr/>
            </p:nvGrpSpPr>
            <p:grpSpPr>
              <a:xfrm rot="-2106486">
                <a:off x="353956" y="1671525"/>
                <a:ext cx="992846" cy="814229"/>
                <a:chOff x="381000" y="304800"/>
                <a:chExt cx="3317875" cy="2720975"/>
              </a:xfrm>
            </p:grpSpPr>
            <p:sp>
              <p:nvSpPr>
                <p:cNvPr id="14" name="Shape 14"/>
                <p:cNvSpPr/>
                <p:nvPr/>
              </p:nvSpPr>
              <p:spPr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32" h="344" extrusionOk="0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" name="Shape 15"/>
                <p:cNvSpPr/>
                <p:nvPr/>
              </p:nvSpPr>
              <p:spPr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" h="1" extrusionOk="0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" name="Shape 16"/>
                <p:cNvSpPr/>
                <p:nvPr/>
              </p:nvSpPr>
              <p:spPr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32" h="344" extrusionOk="0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" name="Shape 17"/>
                <p:cNvSpPr/>
                <p:nvPr/>
              </p:nvSpPr>
              <p:spPr>
                <a:xfrm>
                  <a:off x="381000" y="304800"/>
                  <a:ext cx="3317875" cy="27209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090" h="1714" extrusionOk="0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8" name="Shape 18"/>
              <p:cNvGrpSpPr/>
              <p:nvPr/>
            </p:nvGrpSpPr>
            <p:grpSpPr>
              <a:xfrm rot="-1888663">
                <a:off x="391779" y="4560900"/>
                <a:ext cx="1094826" cy="933808"/>
                <a:chOff x="5181600" y="457200"/>
                <a:chExt cx="3235325" cy="2759075"/>
              </a:xfrm>
            </p:grpSpPr>
            <p:sp>
              <p:nvSpPr>
                <p:cNvPr id="19" name="Shape 19"/>
                <p:cNvSpPr/>
                <p:nvPr/>
              </p:nvSpPr>
              <p:spPr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46" h="366" extrusionOk="0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" name="Shape 20"/>
                <p:cNvSpPr/>
                <p:nvPr/>
              </p:nvSpPr>
              <p:spPr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" h="1" extrusionOk="0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" name="Shape 21"/>
                <p:cNvSpPr/>
                <p:nvPr/>
              </p:nvSpPr>
              <p:spPr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44" h="366" extrusionOk="0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" name="Shape 22"/>
                <p:cNvSpPr/>
                <p:nvPr/>
              </p:nvSpPr>
              <p:spPr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038" h="1738" extrusionOk="0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3" name="Shape 23"/>
              <p:cNvGrpSpPr/>
              <p:nvPr/>
            </p:nvGrpSpPr>
            <p:grpSpPr>
              <a:xfrm rot="-1888723">
                <a:off x="7705264" y="419333"/>
                <a:ext cx="1376703" cy="1174048"/>
                <a:chOff x="5181600" y="457200"/>
                <a:chExt cx="3235325" cy="2759075"/>
              </a:xfrm>
            </p:grpSpPr>
            <p:sp>
              <p:nvSpPr>
                <p:cNvPr id="24" name="Shape 24"/>
                <p:cNvSpPr/>
                <p:nvPr/>
              </p:nvSpPr>
              <p:spPr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46" h="366" extrusionOk="0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" name="Shape 25"/>
                <p:cNvSpPr/>
                <p:nvPr/>
              </p:nvSpPr>
              <p:spPr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" h="1" extrusionOk="0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" name="Shape 26"/>
                <p:cNvSpPr/>
                <p:nvPr/>
              </p:nvSpPr>
              <p:spPr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44" h="366" extrusionOk="0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7" name="Shape 27"/>
                <p:cNvSpPr/>
                <p:nvPr/>
              </p:nvSpPr>
              <p:spPr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038" h="1738" extrusionOk="0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8" name="Shape 28"/>
              <p:cNvGrpSpPr/>
              <p:nvPr/>
            </p:nvGrpSpPr>
            <p:grpSpPr>
              <a:xfrm rot="2429726">
                <a:off x="7324314" y="3846197"/>
                <a:ext cx="1472246" cy="1142963"/>
                <a:chOff x="381000" y="3581400"/>
                <a:chExt cx="3435350" cy="2667000"/>
              </a:xfrm>
            </p:grpSpPr>
            <p:sp>
              <p:nvSpPr>
                <p:cNvPr id="29" name="Shape 29"/>
                <p:cNvSpPr/>
                <p:nvPr/>
              </p:nvSpPr>
              <p:spPr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" h="414" extrusionOk="0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" name="Shape 30"/>
                <p:cNvSpPr/>
                <p:nvPr/>
              </p:nvSpPr>
              <p:spPr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" h="2" extrusionOk="0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" name="Shape 31"/>
                <p:cNvSpPr/>
                <p:nvPr/>
              </p:nvSpPr>
              <p:spPr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80" h="414" extrusionOk="0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" name="Shape 32"/>
                <p:cNvSpPr/>
                <p:nvPr/>
              </p:nvSpPr>
              <p:spPr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164" h="1680" extrusionOk="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33" name="Shape 33"/>
              <p:cNvGrpSpPr/>
              <p:nvPr/>
            </p:nvGrpSpPr>
            <p:grpSpPr>
              <a:xfrm rot="-2106598">
                <a:off x="7783331" y="5358460"/>
                <a:ext cx="1188360" cy="974569"/>
                <a:chOff x="381000" y="304800"/>
                <a:chExt cx="3317875" cy="2720975"/>
              </a:xfrm>
            </p:grpSpPr>
            <p:sp>
              <p:nvSpPr>
                <p:cNvPr id="34" name="Shape 34"/>
                <p:cNvSpPr/>
                <p:nvPr/>
              </p:nvSpPr>
              <p:spPr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32" h="344" extrusionOk="0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5" name="Shape 35"/>
                <p:cNvSpPr/>
                <p:nvPr/>
              </p:nvSpPr>
              <p:spPr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" h="1" extrusionOk="0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6" name="Shape 36"/>
                <p:cNvSpPr/>
                <p:nvPr/>
              </p:nvSpPr>
              <p:spPr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32" h="344" extrusionOk="0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7" name="Shape 37"/>
                <p:cNvSpPr/>
                <p:nvPr/>
              </p:nvSpPr>
              <p:spPr>
                <a:xfrm>
                  <a:off x="381000" y="304800"/>
                  <a:ext cx="3317875" cy="27209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090" h="1714" extrusionOk="0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38" name="Shape 38"/>
            <p:cNvGrpSpPr/>
            <p:nvPr/>
          </p:nvGrpSpPr>
          <p:grpSpPr>
            <a:xfrm>
              <a:off x="-152026" y="-215317"/>
              <a:ext cx="9630555" cy="7073468"/>
              <a:chOff x="-152026" y="-215317"/>
              <a:chExt cx="9630555" cy="7073468"/>
            </a:xfrm>
          </p:grpSpPr>
          <p:grpSp>
            <p:nvGrpSpPr>
              <p:cNvPr id="39" name="Shape 39"/>
              <p:cNvGrpSpPr/>
              <p:nvPr/>
            </p:nvGrpSpPr>
            <p:grpSpPr>
              <a:xfrm rot="-1540378">
                <a:off x="104393" y="102319"/>
                <a:ext cx="1831159" cy="1600998"/>
                <a:chOff x="289965" y="-152266"/>
                <a:chExt cx="3372960" cy="2949008"/>
              </a:xfrm>
            </p:grpSpPr>
            <p:sp>
              <p:nvSpPr>
                <p:cNvPr id="40" name="Shape 40"/>
                <p:cNvSpPr/>
                <p:nvPr/>
              </p:nvSpPr>
              <p:spPr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32" h="344" extrusionOk="0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solidFill>
                  <a:srgbClr val="D7F2AA">
                    <a:alpha val="7843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1" name="Shape 41"/>
                <p:cNvSpPr/>
                <p:nvPr/>
              </p:nvSpPr>
              <p:spPr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" h="1" extrusionOk="0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7F2AA">
                    <a:alpha val="7843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2" name="Shape 42"/>
                <p:cNvSpPr/>
                <p:nvPr/>
              </p:nvSpPr>
              <p:spPr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32" h="344" extrusionOk="0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solidFill>
                  <a:srgbClr val="D7F2AA">
                    <a:alpha val="7843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3" name="Shape 43"/>
                <p:cNvSpPr/>
                <p:nvPr/>
              </p:nvSpPr>
              <p:spPr>
                <a:xfrm rot="650721">
                  <a:off x="492451" y="105223"/>
                  <a:ext cx="2967988" cy="243403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090" h="1714" extrusionOk="0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rgbClr val="D7F2AA">
                    <a:alpha val="7843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44" name="Shape 44"/>
              <p:cNvGrpSpPr/>
              <p:nvPr/>
            </p:nvGrpSpPr>
            <p:grpSpPr>
              <a:xfrm rot="1419832">
                <a:off x="7373967" y="629462"/>
                <a:ext cx="1046279" cy="892263"/>
                <a:chOff x="5181600" y="457200"/>
                <a:chExt cx="3235325" cy="2759075"/>
              </a:xfrm>
            </p:grpSpPr>
            <p:sp>
              <p:nvSpPr>
                <p:cNvPr id="45" name="Shape 45"/>
                <p:cNvSpPr/>
                <p:nvPr/>
              </p:nvSpPr>
              <p:spPr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46" h="366" extrusionOk="0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solidFill>
                  <a:srgbClr val="D7F2AA">
                    <a:alpha val="7843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6" name="Shape 46"/>
                <p:cNvSpPr/>
                <p:nvPr/>
              </p:nvSpPr>
              <p:spPr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" h="1" extrusionOk="0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7F2AA">
                    <a:alpha val="7843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7" name="Shape 47"/>
                <p:cNvSpPr/>
                <p:nvPr/>
              </p:nvSpPr>
              <p:spPr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44" h="366" extrusionOk="0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solidFill>
                  <a:srgbClr val="D7F2AA">
                    <a:alpha val="7843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8" name="Shape 48"/>
                <p:cNvSpPr/>
                <p:nvPr/>
              </p:nvSpPr>
              <p:spPr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038" h="1738" extrusionOk="0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rgbClr val="D7F2AA">
                    <a:alpha val="7843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49" name="Shape 49"/>
              <p:cNvSpPr/>
              <p:nvPr/>
            </p:nvSpPr>
            <p:spPr>
              <a:xfrm rot="1542471">
                <a:off x="7058065" y="3702660"/>
                <a:ext cx="879" cy="1757"/>
              </a:xfrm>
              <a:custGeom>
                <a:avLst/>
                <a:gdLst/>
                <a:ahLst/>
                <a:cxnLst/>
                <a:rect l="0" t="0" r="0" b="0"/>
                <a:pathLst>
                  <a:path w="1" h="2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7F2AA">
                  <a:alpha val="7843"/>
                </a:srgbClr>
              </a:solidFill>
              <a:ln>
                <a:noFill/>
              </a:ln>
            </p:spPr>
            <p:txBody>
              <a:bodyPr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50" name="Shape 50"/>
              <p:cNvGrpSpPr/>
              <p:nvPr/>
            </p:nvGrpSpPr>
            <p:grpSpPr>
              <a:xfrm rot="1644991">
                <a:off x="7790536" y="4107408"/>
                <a:ext cx="1436849" cy="1441337"/>
                <a:chOff x="-263585" y="-1723424"/>
                <a:chExt cx="4262921" cy="4276235"/>
              </a:xfrm>
            </p:grpSpPr>
            <p:sp>
              <p:nvSpPr>
                <p:cNvPr id="51" name="Shape 51"/>
                <p:cNvSpPr/>
                <p:nvPr/>
              </p:nvSpPr>
              <p:spPr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32" h="344" extrusionOk="0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solidFill>
                  <a:srgbClr val="D7F2AA">
                    <a:alpha val="7843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2" name="Shape 52"/>
                <p:cNvSpPr/>
                <p:nvPr/>
              </p:nvSpPr>
              <p:spPr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" h="1" extrusionOk="0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7F2AA">
                    <a:alpha val="7843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3" name="Shape 53"/>
                <p:cNvSpPr/>
                <p:nvPr/>
              </p:nvSpPr>
              <p:spPr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32" h="344" extrusionOk="0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solidFill>
                  <a:srgbClr val="D7F2AA">
                    <a:alpha val="7843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4" name="Shape 54"/>
                <p:cNvSpPr/>
                <p:nvPr/>
              </p:nvSpPr>
              <p:spPr>
                <a:xfrm rot="-2754239">
                  <a:off x="208941" y="-945795"/>
                  <a:ext cx="3317868" cy="272097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090" h="1714" extrusionOk="0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rgbClr val="D7F2AA">
                    <a:alpha val="5882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endParaRPr>
                </a:p>
              </p:txBody>
            </p:sp>
          </p:grpSp>
          <p:grpSp>
            <p:nvGrpSpPr>
              <p:cNvPr id="55" name="Shape 55"/>
              <p:cNvGrpSpPr/>
              <p:nvPr/>
            </p:nvGrpSpPr>
            <p:grpSpPr>
              <a:xfrm>
                <a:off x="-126" y="5334019"/>
                <a:ext cx="1188152" cy="1524131"/>
                <a:chOff x="2743200" y="306388"/>
                <a:chExt cx="1876425" cy="2406650"/>
              </a:xfrm>
            </p:grpSpPr>
            <p:sp>
              <p:nvSpPr>
                <p:cNvPr id="56" name="Shape 56"/>
                <p:cNvSpPr/>
                <p:nvPr/>
              </p:nvSpPr>
              <p:spPr>
                <a:xfrm>
                  <a:off x="3333750" y="890588"/>
                  <a:ext cx="34925" cy="4826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2" h="304" extrusionOk="0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solidFill>
                  <a:srgbClr val="DEF4B7">
                    <a:alpha val="7843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7" name="Shape 57"/>
                <p:cNvSpPr/>
                <p:nvPr/>
              </p:nvSpPr>
              <p:spPr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" h="1" extrusionOk="0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EF4B7">
                    <a:alpha val="7843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8" name="Shape 58"/>
                <p:cNvSpPr/>
                <p:nvPr/>
              </p:nvSpPr>
              <p:spPr>
                <a:xfrm>
                  <a:off x="3384550" y="1173163"/>
                  <a:ext cx="438150" cy="2127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6" h="134" extrusionOk="0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solidFill>
                  <a:srgbClr val="DEF4B7">
                    <a:alpha val="7843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9" name="Shape 59"/>
                <p:cNvSpPr/>
                <p:nvPr/>
              </p:nvSpPr>
              <p:spPr>
                <a:xfrm>
                  <a:off x="2743200" y="306388"/>
                  <a:ext cx="1876425" cy="24066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182" h="1516" extrusionOk="0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rgbClr val="D7F2AA">
                    <a:alpha val="5882"/>
                  </a:srgbClr>
                </a:solidFill>
                <a:ln w="9525" cap="flat" cmpd="sng">
                  <a:solidFill>
                    <a:srgbClr val="ABCC67">
                      <a:alpha val="8627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endParaRPr>
                </a:p>
              </p:txBody>
            </p:sp>
          </p:grpSp>
          <p:grpSp>
            <p:nvGrpSpPr>
              <p:cNvPr id="60" name="Shape 60"/>
              <p:cNvGrpSpPr/>
              <p:nvPr/>
            </p:nvGrpSpPr>
            <p:grpSpPr>
              <a:xfrm>
                <a:off x="140" y="2846426"/>
                <a:ext cx="930528" cy="1301799"/>
                <a:chOff x="5073650" y="2381609"/>
                <a:chExt cx="1257300" cy="1758950"/>
              </a:xfrm>
            </p:grpSpPr>
            <p:sp>
              <p:nvSpPr>
                <p:cNvPr id="61" name="Shape 61"/>
                <p:cNvSpPr/>
                <p:nvPr/>
              </p:nvSpPr>
              <p:spPr>
                <a:xfrm>
                  <a:off x="5073650" y="3192463"/>
                  <a:ext cx="114300" cy="1778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2" h="112" extrusionOk="0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solidFill>
                  <a:srgbClr val="DEF4B7">
                    <a:alpha val="7843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2" name="Shape 62"/>
                <p:cNvSpPr/>
                <p:nvPr/>
              </p:nvSpPr>
              <p:spPr>
                <a:xfrm>
                  <a:off x="5191125" y="3379788"/>
                  <a:ext cx="0" cy="31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" h="2" extrusionOk="0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EF4B7">
                    <a:alpha val="7843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3" name="Shape 63"/>
                <p:cNvSpPr/>
                <p:nvPr/>
              </p:nvSpPr>
              <p:spPr>
                <a:xfrm>
                  <a:off x="5210175" y="2935288"/>
                  <a:ext cx="292100" cy="4349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84" h="274" extrusionOk="0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solidFill>
                  <a:srgbClr val="DEF4B7">
                    <a:alpha val="7843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4" name="Shape 64"/>
                <p:cNvSpPr/>
                <p:nvPr/>
              </p:nvSpPr>
              <p:spPr>
                <a:xfrm>
                  <a:off x="5073650" y="2381609"/>
                  <a:ext cx="1257300" cy="17589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92" h="1108" extrusionOk="0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rgbClr val="D7F2AA">
                    <a:alpha val="13725"/>
                  </a:srgbClr>
                </a:solidFill>
                <a:ln w="9525" cap="flat" cmpd="sng">
                  <a:solidFill>
                    <a:srgbClr val="ABCC67">
                      <a:alpha val="15686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endParaRPr>
                </a:p>
              </p:txBody>
            </p:sp>
          </p:grpSp>
          <p:grpSp>
            <p:nvGrpSpPr>
              <p:cNvPr id="65" name="Shape 65"/>
              <p:cNvGrpSpPr/>
              <p:nvPr/>
            </p:nvGrpSpPr>
            <p:grpSpPr>
              <a:xfrm>
                <a:off x="4876892" y="5704505"/>
                <a:ext cx="1752646" cy="1153527"/>
                <a:chOff x="4978400" y="152400"/>
                <a:chExt cx="2489200" cy="1638300"/>
              </a:xfrm>
            </p:grpSpPr>
            <p:sp>
              <p:nvSpPr>
                <p:cNvPr id="66" name="Shape 66"/>
                <p:cNvSpPr/>
                <p:nvPr/>
              </p:nvSpPr>
              <p:spPr>
                <a:xfrm>
                  <a:off x="6003925" y="923925"/>
                  <a:ext cx="22225" cy="5461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4" h="344" extrusionOk="0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solidFill>
                  <a:srgbClr val="DEF4B7">
                    <a:alpha val="7843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7" name="Shape 67"/>
                <p:cNvSpPr/>
                <p:nvPr/>
              </p:nvSpPr>
              <p:spPr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" h="1" extrusionOk="0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EF4B7">
                    <a:alpha val="7843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8" name="Shape 68"/>
                <p:cNvSpPr/>
                <p:nvPr/>
              </p:nvSpPr>
              <p:spPr>
                <a:xfrm>
                  <a:off x="6045200" y="1257300"/>
                  <a:ext cx="501650" cy="2286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16" h="144" extrusionOk="0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solidFill>
                  <a:srgbClr val="DEF4B7">
                    <a:alpha val="7843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9" name="Shape 69"/>
                <p:cNvSpPr/>
                <p:nvPr/>
              </p:nvSpPr>
              <p:spPr>
                <a:xfrm>
                  <a:off x="4978400" y="152400"/>
                  <a:ext cx="2489200" cy="16383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568" h="1032" extrusionOk="0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rgbClr val="D7F2AA">
                    <a:alpha val="8627"/>
                  </a:srgbClr>
                </a:solidFill>
                <a:ln w="9525" cap="flat" cmpd="sng">
                  <a:solidFill>
                    <a:srgbClr val="FEFFFF">
                      <a:alpha val="11764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endParaRPr>
                </a:p>
              </p:txBody>
            </p:sp>
          </p:grpSp>
          <p:grpSp>
            <p:nvGrpSpPr>
              <p:cNvPr id="70" name="Shape 70"/>
              <p:cNvGrpSpPr/>
              <p:nvPr/>
            </p:nvGrpSpPr>
            <p:grpSpPr>
              <a:xfrm>
                <a:off x="7848485" y="1523923"/>
                <a:ext cx="1295383" cy="1685559"/>
                <a:chOff x="7315200" y="5334000"/>
                <a:chExt cx="1054100" cy="1371600"/>
              </a:xfrm>
            </p:grpSpPr>
            <p:sp>
              <p:nvSpPr>
                <p:cNvPr id="71" name="Shape 71"/>
                <p:cNvSpPr/>
                <p:nvPr/>
              </p:nvSpPr>
              <p:spPr>
                <a:xfrm>
                  <a:off x="7810500" y="5715000"/>
                  <a:ext cx="241300" cy="1587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52" h="100" extrusionOk="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solidFill>
                  <a:srgbClr val="DEF4B7">
                    <a:alpha val="7843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2" name="Shape 72"/>
                <p:cNvSpPr/>
                <p:nvPr/>
              </p:nvSpPr>
              <p:spPr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" h="1" extrusionOk="0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EF4B7">
                    <a:alpha val="7843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3" name="Shape 73"/>
                <p:cNvSpPr/>
                <p:nvPr/>
              </p:nvSpPr>
              <p:spPr>
                <a:xfrm>
                  <a:off x="8064500" y="5584825"/>
                  <a:ext cx="53975" cy="2857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4" h="180" extrusionOk="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solidFill>
                  <a:srgbClr val="DEF4B7">
                    <a:alpha val="7843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4" name="Shape 74"/>
                <p:cNvSpPr/>
                <p:nvPr/>
              </p:nvSpPr>
              <p:spPr>
                <a:xfrm>
                  <a:off x="7315200" y="5334000"/>
                  <a:ext cx="1054100" cy="13716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4" h="864" extrusionOk="0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rgbClr val="D7F2AA">
                    <a:alpha val="5882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75" name="Shape 75"/>
              <p:cNvGrpSpPr/>
              <p:nvPr/>
            </p:nvGrpSpPr>
            <p:grpSpPr>
              <a:xfrm>
                <a:off x="7679529" y="5943604"/>
                <a:ext cx="1331673" cy="914400"/>
                <a:chOff x="7953375" y="152400"/>
                <a:chExt cx="1775564" cy="1219200"/>
              </a:xfrm>
            </p:grpSpPr>
            <p:sp>
              <p:nvSpPr>
                <p:cNvPr id="76" name="Shape 76"/>
                <p:cNvSpPr/>
                <p:nvPr/>
              </p:nvSpPr>
              <p:spPr>
                <a:xfrm>
                  <a:off x="7953375" y="688975"/>
                  <a:ext cx="269875" cy="1270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70" h="80" extrusionOk="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solidFill>
                  <a:srgbClr val="DEF4B7">
                    <a:alpha val="7843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7" name="Shape 77"/>
                <p:cNvSpPr/>
                <p:nvPr/>
              </p:nvSpPr>
              <p:spPr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" h="1" extrusionOk="0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EF4B7">
                    <a:alpha val="7843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8" name="Shape 78"/>
                <p:cNvSpPr/>
                <p:nvPr/>
              </p:nvSpPr>
              <p:spPr>
                <a:xfrm>
                  <a:off x="8232775" y="514350"/>
                  <a:ext cx="19050" cy="2952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" h="186" extrusionOk="0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solidFill>
                  <a:srgbClr val="DEF4B7">
                    <a:alpha val="7843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9" name="Shape 79"/>
                <p:cNvSpPr/>
                <p:nvPr/>
              </p:nvSpPr>
              <p:spPr>
                <a:xfrm>
                  <a:off x="8274789" y="152400"/>
                  <a:ext cx="1454150" cy="12192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16" h="768" extrusionOk="0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solidFill>
                  <a:srgbClr val="DEF4B7">
                    <a:alpha val="7843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endParaRPr>
                </a:p>
              </p:txBody>
            </p:sp>
          </p:grpSp>
        </p:grpSp>
        <p:grpSp>
          <p:nvGrpSpPr>
            <p:cNvPr id="80" name="Shape 80"/>
            <p:cNvGrpSpPr/>
            <p:nvPr/>
          </p:nvGrpSpPr>
          <p:grpSpPr>
            <a:xfrm>
              <a:off x="-265" y="-4"/>
              <a:ext cx="9908485" cy="7156587"/>
              <a:chOff x="-265" y="-4"/>
              <a:chExt cx="9908485" cy="7156587"/>
            </a:xfrm>
          </p:grpSpPr>
          <p:grpSp>
            <p:nvGrpSpPr>
              <p:cNvPr id="81" name="Shape 81"/>
              <p:cNvGrpSpPr/>
              <p:nvPr/>
            </p:nvGrpSpPr>
            <p:grpSpPr>
              <a:xfrm rot="-1480671">
                <a:off x="7332774" y="3081396"/>
                <a:ext cx="1977022" cy="3299058"/>
                <a:chOff x="1451203" y="457200"/>
                <a:chExt cx="6965722" cy="11623705"/>
              </a:xfrm>
            </p:grpSpPr>
            <p:sp>
              <p:nvSpPr>
                <p:cNvPr id="82" name="Shape 82"/>
                <p:cNvSpPr/>
                <p:nvPr/>
              </p:nvSpPr>
              <p:spPr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46" h="366" extrusionOk="0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solidFill>
                  <a:srgbClr val="D7F2AA">
                    <a:alpha val="17647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3" name="Shape 83"/>
                <p:cNvSpPr/>
                <p:nvPr/>
              </p:nvSpPr>
              <p:spPr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" h="1" extrusionOk="0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7F2AA">
                    <a:alpha val="17647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4" name="Shape 84"/>
                <p:cNvSpPr/>
                <p:nvPr/>
              </p:nvSpPr>
              <p:spPr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44" h="366" extrusionOk="0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solidFill>
                  <a:srgbClr val="D7F2AA">
                    <a:alpha val="17647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5" name="Shape 85"/>
                <p:cNvSpPr/>
                <p:nvPr/>
              </p:nvSpPr>
              <p:spPr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038" h="1738" extrusionOk="0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rgbClr val="D7F2AA">
                    <a:alpha val="20784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6" name="Shape 86"/>
                <p:cNvSpPr/>
                <p:nvPr/>
              </p:nvSpPr>
              <p:spPr>
                <a:xfrm rot="2303667">
                  <a:off x="2048564" y="7997670"/>
                  <a:ext cx="3812096" cy="325094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038" h="1738" extrusionOk="0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rgbClr val="D7F2AA">
                    <a:alpha val="71764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endParaRPr>
                </a:p>
              </p:txBody>
            </p:sp>
          </p:grpSp>
          <p:grpSp>
            <p:nvGrpSpPr>
              <p:cNvPr id="87" name="Shape 87"/>
              <p:cNvGrpSpPr/>
              <p:nvPr/>
            </p:nvGrpSpPr>
            <p:grpSpPr>
              <a:xfrm rot="1992236">
                <a:off x="6875925" y="5515228"/>
                <a:ext cx="1226772" cy="1421499"/>
                <a:chOff x="622548" y="1216025"/>
                <a:chExt cx="4124037" cy="4778652"/>
              </a:xfrm>
            </p:grpSpPr>
            <p:sp>
              <p:nvSpPr>
                <p:cNvPr id="88" name="Shape 88"/>
                <p:cNvSpPr/>
                <p:nvPr/>
              </p:nvSpPr>
              <p:spPr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" h="1" extrusionOk="0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7F2AA">
                    <a:alpha val="17647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" name="Shape 89"/>
                <p:cNvSpPr/>
                <p:nvPr/>
              </p:nvSpPr>
              <p:spPr>
                <a:xfrm rot="-1399370">
                  <a:off x="1025627" y="2728077"/>
                  <a:ext cx="3317879" cy="272097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090" h="1714" extrusionOk="0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rgbClr val="ABCC67">
                    <a:alpha val="9803"/>
                  </a:srgbClr>
                </a:solidFill>
                <a:ln w="9525" cap="flat" cmpd="sng">
                  <a:solidFill>
                    <a:srgbClr val="ABCC67">
                      <a:alpha val="8627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90" name="Shape 90"/>
              <p:cNvGrpSpPr/>
              <p:nvPr/>
            </p:nvGrpSpPr>
            <p:grpSpPr>
              <a:xfrm rot="2047929">
                <a:off x="6509304" y="1366540"/>
                <a:ext cx="1457152" cy="1131246"/>
                <a:chOff x="381000" y="3581400"/>
                <a:chExt cx="3435350" cy="2667000"/>
              </a:xfrm>
            </p:grpSpPr>
            <p:sp>
              <p:nvSpPr>
                <p:cNvPr id="91" name="Shape 91"/>
                <p:cNvSpPr/>
                <p:nvPr/>
              </p:nvSpPr>
              <p:spPr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" h="414" extrusionOk="0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solidFill>
                  <a:srgbClr val="D7F2AA">
                    <a:alpha val="17647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2" name="Shape 92"/>
                <p:cNvSpPr/>
                <p:nvPr/>
              </p:nvSpPr>
              <p:spPr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" h="2" extrusionOk="0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7F2AA">
                    <a:alpha val="17647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3" name="Shape 93"/>
                <p:cNvSpPr/>
                <p:nvPr/>
              </p:nvSpPr>
              <p:spPr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80" h="414" extrusionOk="0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solidFill>
                  <a:srgbClr val="D7F2AA">
                    <a:alpha val="17647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4" name="Shape 94"/>
                <p:cNvSpPr/>
                <p:nvPr/>
              </p:nvSpPr>
              <p:spPr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164" h="1680" extrusionOk="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rgbClr val="D7F2AA">
                    <a:alpha val="17647"/>
                  </a:srgbClr>
                </a:solidFill>
                <a:ln w="9525" cap="flat" cmpd="sng">
                  <a:solidFill>
                    <a:srgbClr val="D7F2AA">
                      <a:alpha val="18823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95" name="Shape 95"/>
              <p:cNvGrpSpPr/>
              <p:nvPr/>
            </p:nvGrpSpPr>
            <p:grpSpPr>
              <a:xfrm rot="-1479464">
                <a:off x="8114855" y="3722001"/>
                <a:ext cx="1108083" cy="949653"/>
                <a:chOff x="116305" y="3215963"/>
                <a:chExt cx="3964741" cy="3397874"/>
              </a:xfrm>
            </p:grpSpPr>
            <p:sp>
              <p:nvSpPr>
                <p:cNvPr id="96" name="Shape 96"/>
                <p:cNvSpPr/>
                <p:nvPr/>
              </p:nvSpPr>
              <p:spPr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" h="414" extrusionOk="0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solidFill>
                  <a:srgbClr val="D7F2AA">
                    <a:alpha val="17647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7" name="Shape 97"/>
                <p:cNvSpPr/>
                <p:nvPr/>
              </p:nvSpPr>
              <p:spPr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" h="2" extrusionOk="0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7F2AA">
                    <a:alpha val="17647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8" name="Shape 98"/>
                <p:cNvSpPr/>
                <p:nvPr/>
              </p:nvSpPr>
              <p:spPr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80" h="414" extrusionOk="0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solidFill>
                  <a:srgbClr val="D7F2AA">
                    <a:alpha val="17647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9" name="Shape 99"/>
                <p:cNvSpPr/>
                <p:nvPr/>
              </p:nvSpPr>
              <p:spPr>
                <a:xfrm rot="813286">
                  <a:off x="381000" y="3581400"/>
                  <a:ext cx="3435351" cy="26670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164" h="1680" extrusionOk="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rgbClr val="D7F2AA">
                    <a:alpha val="71764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endParaRPr>
                </a:p>
              </p:txBody>
            </p:sp>
          </p:grpSp>
          <p:grpSp>
            <p:nvGrpSpPr>
              <p:cNvPr id="100" name="Shape 100"/>
              <p:cNvGrpSpPr/>
              <p:nvPr/>
            </p:nvGrpSpPr>
            <p:grpSpPr>
              <a:xfrm>
                <a:off x="-63" y="685660"/>
                <a:ext cx="1312722" cy="1509238"/>
                <a:chOff x="1447800" y="3114675"/>
                <a:chExt cx="1836489" cy="2111412"/>
              </a:xfrm>
            </p:grpSpPr>
            <p:sp>
              <p:nvSpPr>
                <p:cNvPr id="101" name="Shape 101"/>
                <p:cNvSpPr/>
                <p:nvPr/>
              </p:nvSpPr>
              <p:spPr>
                <a:xfrm>
                  <a:off x="1990725" y="4175125"/>
                  <a:ext cx="498475" cy="2698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14" h="170" extrusionOk="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solidFill>
                  <a:srgbClr val="DEF4B7">
                    <a:alpha val="17647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2" name="Shape 102"/>
                <p:cNvSpPr/>
                <p:nvPr/>
              </p:nvSpPr>
              <p:spPr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" h="1" extrusionOk="0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EF4B7">
                    <a:alpha val="17647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3" name="Shape 103"/>
                <p:cNvSpPr/>
                <p:nvPr/>
              </p:nvSpPr>
              <p:spPr>
                <a:xfrm>
                  <a:off x="2511425" y="3870325"/>
                  <a:ext cx="60325" cy="5619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8" h="354" extrusionOk="0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solidFill>
                  <a:srgbClr val="DEF4B7">
                    <a:alpha val="17647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4" name="Shape 104"/>
                <p:cNvSpPr/>
                <p:nvPr/>
              </p:nvSpPr>
              <p:spPr>
                <a:xfrm>
                  <a:off x="1447800" y="3114675"/>
                  <a:ext cx="1836489" cy="211141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36" h="1536" extrusionOk="0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rgbClr val="D7F2AA">
                    <a:alpha val="71764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endParaRPr>
                </a:p>
              </p:txBody>
            </p:sp>
          </p:grpSp>
          <p:grpSp>
            <p:nvGrpSpPr>
              <p:cNvPr id="105" name="Shape 105"/>
              <p:cNvGrpSpPr/>
              <p:nvPr/>
            </p:nvGrpSpPr>
            <p:grpSpPr>
              <a:xfrm>
                <a:off x="-265" y="4273456"/>
                <a:ext cx="1192568" cy="1365176"/>
                <a:chOff x="6991351" y="2448533"/>
                <a:chExt cx="1646966" cy="1885342"/>
              </a:xfrm>
            </p:grpSpPr>
            <p:sp>
              <p:nvSpPr>
                <p:cNvPr id="106" name="Shape 106"/>
                <p:cNvSpPr/>
                <p:nvPr/>
              </p:nvSpPr>
              <p:spPr>
                <a:xfrm>
                  <a:off x="7543643" y="2953066"/>
                  <a:ext cx="19050" cy="4984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" h="314" extrusionOk="0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solidFill>
                  <a:srgbClr val="DEF4B7">
                    <a:alpha val="17647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7" name="Shape 107"/>
                <p:cNvSpPr/>
                <p:nvPr/>
              </p:nvSpPr>
              <p:spPr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" h="1" extrusionOk="0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EF4B7">
                    <a:alpha val="17647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8" name="Shape 108"/>
                <p:cNvSpPr/>
                <p:nvPr/>
              </p:nvSpPr>
              <p:spPr>
                <a:xfrm>
                  <a:off x="7565869" y="3273742"/>
                  <a:ext cx="463550" cy="1936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92" h="122" extrusionOk="0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solidFill>
                  <a:srgbClr val="DEF4B7">
                    <a:alpha val="17647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9" name="Shape 109"/>
                <p:cNvSpPr/>
                <p:nvPr/>
              </p:nvSpPr>
              <p:spPr>
                <a:xfrm>
                  <a:off x="6991351" y="2448533"/>
                  <a:ext cx="1646966" cy="188534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16" h="1392" extrusionOk="0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rgbClr val="D7F2AA">
                    <a:alpha val="71764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10" name="Shape 110"/>
              <p:cNvGrpSpPr/>
              <p:nvPr/>
            </p:nvGrpSpPr>
            <p:grpSpPr>
              <a:xfrm>
                <a:off x="7366638" y="-4"/>
                <a:ext cx="1266627" cy="990600"/>
                <a:chOff x="5410249" y="5114925"/>
                <a:chExt cx="1558925" cy="1219200"/>
              </a:xfrm>
            </p:grpSpPr>
            <p:sp>
              <p:nvSpPr>
                <p:cNvPr id="111" name="Shape 111"/>
                <p:cNvSpPr/>
                <p:nvPr/>
              </p:nvSpPr>
              <p:spPr>
                <a:xfrm>
                  <a:off x="5819775" y="5114925"/>
                  <a:ext cx="228600" cy="2317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44" h="146" extrusionOk="0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solidFill>
                  <a:srgbClr val="DEF4B7">
                    <a:alpha val="17647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2" name="Shape 112"/>
                <p:cNvSpPr/>
                <p:nvPr/>
              </p:nvSpPr>
              <p:spPr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" h="1" extrusionOk="0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EF4B7">
                    <a:alpha val="17647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3" name="Shape 113"/>
                <p:cNvSpPr/>
                <p:nvPr/>
              </p:nvSpPr>
              <p:spPr>
                <a:xfrm>
                  <a:off x="6061075" y="5114925"/>
                  <a:ext cx="104775" cy="2286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" h="144" extrusionOk="0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solidFill>
                  <a:srgbClr val="DEF4B7">
                    <a:alpha val="17647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4" name="Shape 114"/>
                <p:cNvSpPr/>
                <p:nvPr/>
              </p:nvSpPr>
              <p:spPr>
                <a:xfrm>
                  <a:off x="5410249" y="5114925"/>
                  <a:ext cx="1558925" cy="12192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82" h="768" extrusionOk="0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rgbClr val="D7F2AA">
                    <a:alpha val="71764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endParaRPr>
                </a:p>
              </p:txBody>
            </p:sp>
          </p:grpSp>
          <p:grpSp>
            <p:nvGrpSpPr>
              <p:cNvPr id="115" name="Shape 115"/>
              <p:cNvGrpSpPr/>
              <p:nvPr/>
            </p:nvGrpSpPr>
            <p:grpSpPr>
              <a:xfrm>
                <a:off x="8324304" y="990714"/>
                <a:ext cx="819879" cy="1066831"/>
                <a:chOff x="7315200" y="5334000"/>
                <a:chExt cx="1054100" cy="1371600"/>
              </a:xfrm>
            </p:grpSpPr>
            <p:sp>
              <p:nvSpPr>
                <p:cNvPr id="116" name="Shape 116"/>
                <p:cNvSpPr/>
                <p:nvPr/>
              </p:nvSpPr>
              <p:spPr>
                <a:xfrm>
                  <a:off x="7810500" y="5715000"/>
                  <a:ext cx="241300" cy="1587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52" h="100" extrusionOk="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solidFill>
                  <a:srgbClr val="DEF4B7">
                    <a:alpha val="17647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7" name="Shape 117"/>
                <p:cNvSpPr/>
                <p:nvPr/>
              </p:nvSpPr>
              <p:spPr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" h="1" extrusionOk="0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EF4B7">
                    <a:alpha val="17647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8" name="Shape 118"/>
                <p:cNvSpPr/>
                <p:nvPr/>
              </p:nvSpPr>
              <p:spPr>
                <a:xfrm>
                  <a:off x="8064500" y="5584825"/>
                  <a:ext cx="53975" cy="2857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4" h="180" extrusionOk="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solidFill>
                  <a:srgbClr val="DEF4B7">
                    <a:alpha val="17647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" name="Shape 119"/>
                <p:cNvSpPr/>
                <p:nvPr/>
              </p:nvSpPr>
              <p:spPr>
                <a:xfrm>
                  <a:off x="7315200" y="5334000"/>
                  <a:ext cx="1054100" cy="13716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4" h="864" extrusionOk="0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rgbClr val="D7F2AA">
                    <a:alpha val="71764"/>
                  </a:srgbClr>
                </a:solidFill>
                <a:ln>
                  <a:noFill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Verdana"/>
                    <a:ea typeface="Verdana"/>
                    <a:cs typeface="Verdana"/>
                    <a:sym typeface="Verdana"/>
                  </a:endParaRPr>
                </a:p>
              </p:txBody>
            </p:sp>
          </p:grpSp>
        </p:grpSp>
      </p:grpSp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1009442" y="506793"/>
            <a:ext cx="7125000" cy="693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3F3F3F"/>
              </a:buClr>
              <a:buFont typeface="Verdana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1009443" y="1355521"/>
            <a:ext cx="7125000" cy="3038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342900" marR="0" lvl="0" indent="-228600" algn="l" rtl="0">
              <a:spcBef>
                <a:spcPts val="36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2pPr>
            <a:lvl3pPr marL="1143000" marR="0" lvl="2" indent="-139700" algn="l" rtl="0">
              <a:spcBef>
                <a:spcPts val="28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3pPr>
            <a:lvl4pPr marL="1600200" marR="0" lvl="3" indent="-152400" algn="l" rtl="0">
              <a:spcBef>
                <a:spcPts val="24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4pPr>
            <a:lvl5pPr marL="2057400" marR="0" lvl="4" indent="-152400" algn="l" rtl="0">
              <a:spcBef>
                <a:spcPts val="24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/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dt" idx="10"/>
          </p:nvPr>
        </p:nvSpPr>
        <p:spPr>
          <a:xfrm>
            <a:off x="6437344" y="446385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ftr" idx="11"/>
          </p:nvPr>
        </p:nvSpPr>
        <p:spPr>
          <a:xfrm>
            <a:off x="1180945" y="4463858"/>
            <a:ext cx="52563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572658" y="4463858"/>
            <a:ext cx="608400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UCk6r_9ktr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1009442" y="506793"/>
            <a:ext cx="7125000" cy="6933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457200" lvl="0" indent="0" rtl="0">
              <a:spcBef>
                <a:spcPts val="0"/>
              </a:spcBef>
              <a:buNone/>
            </a:pPr>
            <a:r>
              <a:rPr lang="en" sz="3600" b="1">
                <a:latin typeface="Georgia"/>
                <a:ea typeface="Georgia"/>
                <a:cs typeface="Georgia"/>
                <a:sym typeface="Georgia"/>
              </a:rPr>
              <a:t>Climate change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sz="3600" b="1">
                <a:latin typeface="Georgia"/>
                <a:ea typeface="Georgia"/>
                <a:cs typeface="Georgia"/>
                <a:sym typeface="Georgia"/>
              </a:rPr>
              <a:t> and Redwoods</a:t>
            </a:r>
          </a:p>
          <a:p>
            <a:pPr lvl="0" indent="457200">
              <a:spcBef>
                <a:spcPts val="0"/>
              </a:spcBef>
              <a:buNone/>
            </a:pPr>
            <a:r>
              <a:rPr lang="en" sz="3000">
                <a:latin typeface="Georgia"/>
                <a:ea typeface="Georgia"/>
                <a:cs typeface="Georgia"/>
                <a:sym typeface="Georgia"/>
              </a:rPr>
              <a:t>(</a:t>
            </a:r>
            <a:r>
              <a:rPr lang="en" sz="3000" b="1">
                <a:latin typeface="Georgia"/>
                <a:ea typeface="Georgia"/>
                <a:cs typeface="Georgia"/>
                <a:sym typeface="Georgia"/>
              </a:rPr>
              <a:t>Page 22:</a:t>
            </a:r>
            <a:r>
              <a:rPr lang="en" sz="3000">
                <a:latin typeface="Georgia"/>
                <a:ea typeface="Georgia"/>
                <a:cs typeface="Georgia"/>
                <a:sym typeface="Georgia"/>
              </a:rPr>
              <a:t> Quickwrite)</a:t>
            </a:r>
          </a:p>
        </p:txBody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114600" y="1651575"/>
            <a:ext cx="6242400" cy="26010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114300" lvl="0" indent="0" algn="ctr" rtl="0">
              <a:spcBef>
                <a:spcPts val="0"/>
              </a:spcBef>
              <a:buNone/>
            </a:pPr>
            <a:r>
              <a:rPr lang="en" sz="3000">
                <a:latin typeface="Georgia"/>
                <a:ea typeface="Georgia"/>
                <a:cs typeface="Georgia"/>
                <a:sym typeface="Georgia"/>
              </a:rPr>
              <a:t>What have you heard about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3000">
                <a:latin typeface="Georgia"/>
                <a:ea typeface="Georgia"/>
                <a:cs typeface="Georgia"/>
                <a:sym typeface="Georgia"/>
              </a:rPr>
              <a:t>global climate change/global warming?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3000">
                <a:latin typeface="Georgia"/>
                <a:ea typeface="Georgia"/>
                <a:cs typeface="Georgia"/>
                <a:sym typeface="Georgia"/>
              </a:rPr>
              <a:t>(Write 3-4 sentences describing your prior knowledge).</a:t>
            </a:r>
          </a:p>
        </p:txBody>
      </p:sp>
      <p:pic>
        <p:nvPicPr>
          <p:cNvPr id="242" name="Shape 2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84967" y="945675"/>
            <a:ext cx="2146082" cy="30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title"/>
          </p:nvPr>
        </p:nvSpPr>
        <p:spPr>
          <a:xfrm>
            <a:off x="674125" y="506800"/>
            <a:ext cx="7853400" cy="6933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000">
                <a:latin typeface="Georgia"/>
                <a:ea typeface="Georgia"/>
                <a:cs typeface="Georgia"/>
                <a:sym typeface="Georgia"/>
              </a:rPr>
              <a:t>Climate change and Redwoods:</a:t>
            </a:r>
            <a:r>
              <a:rPr lang="en" sz="3000" b="1">
                <a:latin typeface="Georgia"/>
                <a:ea typeface="Georgia"/>
                <a:cs typeface="Georgia"/>
                <a:sym typeface="Georgia"/>
              </a:rPr>
              <a:t> Annotations</a:t>
            </a:r>
          </a:p>
        </p:txBody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1038325" y="1570700"/>
            <a:ext cx="7125000" cy="32964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457200" lvl="0" indent="-419100" rtl="0"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3000">
                <a:latin typeface="Georgia"/>
                <a:ea typeface="Georgia"/>
                <a:cs typeface="Georgia"/>
                <a:sym typeface="Georgia"/>
              </a:rPr>
              <a:t>Read the article</a:t>
            </a:r>
          </a:p>
          <a:p>
            <a:pPr marL="457200" lvl="0" indent="-419100" rtl="0"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3000">
                <a:latin typeface="Georgia"/>
                <a:ea typeface="Georgia"/>
                <a:cs typeface="Georgia"/>
                <a:sym typeface="Georgia"/>
              </a:rPr>
              <a:t>Read the article a second time</a:t>
            </a:r>
          </a:p>
          <a:p>
            <a:pPr marL="457200" lvl="0" indent="-419100" rtl="0"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3000">
                <a:latin typeface="Georgia"/>
                <a:ea typeface="Georgia"/>
                <a:cs typeface="Georgia"/>
                <a:sym typeface="Georgia"/>
              </a:rPr>
              <a:t>Number the paragraphs</a:t>
            </a:r>
          </a:p>
          <a:p>
            <a:pPr marL="457200" lvl="0" indent="-419100" rtl="0"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3000">
                <a:latin typeface="Georgia"/>
                <a:ea typeface="Georgia"/>
                <a:cs typeface="Georgia"/>
                <a:sym typeface="Georgia"/>
              </a:rPr>
              <a:t>Mark “?” for any confusing words or ideas</a:t>
            </a:r>
          </a:p>
          <a:p>
            <a:pPr marL="457200" lvl="0" indent="-419100" rtl="0"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3000">
                <a:latin typeface="Georgia"/>
                <a:ea typeface="Georgia"/>
                <a:cs typeface="Georgia"/>
                <a:sym typeface="Georgia"/>
              </a:rPr>
              <a:t>Mark “!” for anything new or interesting</a:t>
            </a:r>
          </a:p>
          <a:p>
            <a:pPr marL="0" lvl="0" indent="0">
              <a:spcBef>
                <a:spcPts val="0"/>
              </a:spcBef>
              <a:buNone/>
            </a:pPr>
            <a:endParaRPr sz="24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title"/>
          </p:nvPr>
        </p:nvSpPr>
        <p:spPr>
          <a:xfrm>
            <a:off x="1009442" y="506793"/>
            <a:ext cx="7125000" cy="6933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 u="sng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Redwoods</a:t>
            </a:r>
            <a:r>
              <a:rPr lang="en" sz="3000">
                <a:latin typeface="Georgia"/>
                <a:ea typeface="Georgia"/>
                <a:cs typeface="Georgia"/>
                <a:sym typeface="Georgia"/>
              </a:rPr>
              <a:t>: </a:t>
            </a:r>
            <a:r>
              <a:rPr lang="en" sz="3000" b="1">
                <a:latin typeface="Georgia"/>
                <a:ea typeface="Georgia"/>
                <a:cs typeface="Georgia"/>
                <a:sym typeface="Georgia"/>
              </a:rPr>
              <a:t>Analysis</a:t>
            </a:r>
          </a:p>
        </p:txBody>
      </p:sp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1009443" y="1355521"/>
            <a:ext cx="7125000" cy="3038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2400">
                <a:latin typeface="Georgia"/>
                <a:ea typeface="Georgia"/>
                <a:cs typeface="Georgia"/>
                <a:sym typeface="Georgia"/>
              </a:rPr>
              <a:t>Why were scientists surprised to discover that Redwood growth rates have not slowed and in some cases have increased?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2400">
                <a:latin typeface="Georgia"/>
                <a:ea typeface="Georgia"/>
                <a:cs typeface="Georgia"/>
                <a:sym typeface="Georgia"/>
              </a:rPr>
              <a:t>What are two concerns that scientists still have about the future of the redwoods?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2400">
                <a:latin typeface="Georgia"/>
                <a:ea typeface="Georgia"/>
                <a:cs typeface="Georgia"/>
                <a:sym typeface="Georgia"/>
              </a:rPr>
              <a:t>Explain (in 2-3 sentences) how this article relates to photosynthesis.</a:t>
            </a:r>
          </a:p>
          <a:p>
            <a:pPr marL="457200" lvl="0" indent="-381000"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2400">
                <a:latin typeface="Georgia"/>
                <a:ea typeface="Georgia"/>
                <a:cs typeface="Georgia"/>
                <a:sym typeface="Georgia"/>
              </a:rPr>
              <a:t>Do humans have any impact on the future of redwoods?  Explain in complete sentences.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rgbClr val="000000"/>
      </a:dk1>
      <a:lt1>
        <a:srgbClr val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Office PowerPoint</Application>
  <PresentationFormat>On-screen Show (16:9)</PresentationFormat>
  <Paragraphs>17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Georgia</vt:lpstr>
      <vt:lpstr>Verdana</vt:lpstr>
      <vt:lpstr>Spring</vt:lpstr>
      <vt:lpstr>Climate change  and Redwoods (Page 22: Quickwrite)</vt:lpstr>
      <vt:lpstr>Climate change and Redwoods: Annotations</vt:lpstr>
      <vt:lpstr>Redwoods: 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change  and Redwoods (Page 22: Quickwrite)</dc:title>
  <dc:creator>Sarah ROBLES</dc:creator>
  <cp:lastModifiedBy>Sarah ROBLES</cp:lastModifiedBy>
  <cp:revision>1</cp:revision>
  <dcterms:modified xsi:type="dcterms:W3CDTF">2017-10-30T00:11:38Z</dcterms:modified>
</cp:coreProperties>
</file>