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5" r:id="rId5"/>
    <p:sldId id="264" r:id="rId6"/>
    <p:sldId id="266" r:id="rId7"/>
    <p:sldId id="262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ED7211-D57E-4EE0-954B-97E37BF1732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89C8FA-017D-4E5E-92EA-3956546C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R694lNntTl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Rats (p. 21)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are their external structures related to their functions?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Create a “T” chart (10 total)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Example:</a:t>
            </a:r>
          </a:p>
          <a:p>
            <a:pPr marL="457200" indent="-457200">
              <a:buAutoNum type="arabicPeriod"/>
            </a:pPr>
            <a:endParaRPr lang="en-US" sz="3600" dirty="0" smtClean="0"/>
          </a:p>
          <a:p>
            <a:pPr marL="457200" indent="-457200">
              <a:buAutoNum type="arabicPeriod"/>
            </a:pPr>
            <a:endParaRPr lang="en-US" sz="3600" dirty="0" smtClean="0"/>
          </a:p>
          <a:p>
            <a:pPr marL="457200" indent="-457200">
              <a:buAutoNum type="arabicPeriod"/>
            </a:pPr>
            <a:r>
              <a:rPr lang="en-US" sz="3600" dirty="0" smtClean="0"/>
              <a:t>Short legs			can fit in					small spaces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3429000"/>
            <a:ext cx="6858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391694" y="4914106"/>
            <a:ext cx="2971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aspca.org/pet-care/small-pet-care/~/media/Files/pet-care/images-misc-sizes/grey-rat.ash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371600"/>
            <a:ext cx="2190750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Warm-up</a:t>
            </a:r>
            <a:r>
              <a:rPr lang="en-US" dirty="0" smtClean="0"/>
              <a:t>  (Day 1 - add to page 21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1</a:t>
            </a:r>
            <a:r>
              <a:rPr lang="en-US" dirty="0" smtClean="0"/>
              <a:t>. </a:t>
            </a:r>
            <a:r>
              <a:rPr lang="en-US" sz="3600" dirty="0" smtClean="0"/>
              <a:t>What is the function of blood?</a:t>
            </a:r>
          </a:p>
          <a:p>
            <a:r>
              <a:rPr lang="en-US" sz="3600" dirty="0" smtClean="0"/>
              <a:t>2. What structures do you think would need a greater blood supply?  WHY?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Skin the leg and find the blood supply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214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00"/>
            <a:ext cx="3328988" cy="5585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8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Locate the Intestines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Carefully remove the intestines</a:t>
            </a:r>
          </a:p>
          <a:p>
            <a:r>
              <a:rPr lang="en-US" sz="4000" dirty="0" smtClean="0"/>
              <a:t>Measure the length of your rat’s intestines and record your results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121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(Day 2) Add to </a:t>
            </a:r>
            <a:r>
              <a:rPr lang="en-US" b="1" dirty="0" smtClean="0"/>
              <a:t>p. 21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What is homeostasis?</a:t>
            </a:r>
          </a:p>
          <a:p>
            <a:r>
              <a:rPr lang="en-US" sz="3600" dirty="0" smtClean="0"/>
              <a:t>4. Give an example of homeostasis as it pertains to the rat.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Microscopes: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r>
              <a:rPr lang="en-US" b="1" dirty="0" smtClean="0"/>
              <a:t>HEART</a:t>
            </a:r>
            <a:r>
              <a:rPr lang="en-US" dirty="0" smtClean="0"/>
              <a:t> - look at it under the microscope (then cut it in half and see if you can locate the chambers</a:t>
            </a:r>
          </a:p>
          <a:p>
            <a:r>
              <a:rPr lang="en-US" b="1" dirty="0" smtClean="0"/>
              <a:t>STOMACH - </a:t>
            </a:r>
            <a:r>
              <a:rPr lang="en-US" dirty="0" smtClean="0"/>
              <a:t>look at the outside and then </a:t>
            </a:r>
            <a:r>
              <a:rPr lang="en-US" dirty="0" err="1" smtClean="0"/>
              <a:t>bissect</a:t>
            </a:r>
            <a:r>
              <a:rPr lang="en-US" dirty="0" smtClean="0"/>
              <a:t>, rinse out the food and look at the ridges inside</a:t>
            </a:r>
          </a:p>
          <a:p>
            <a:r>
              <a:rPr lang="en-US" b="1" dirty="0" smtClean="0"/>
              <a:t>TESTES </a:t>
            </a:r>
            <a:r>
              <a:rPr lang="en-US" dirty="0"/>
              <a:t>-</a:t>
            </a:r>
            <a:r>
              <a:rPr lang="en-US" b="1" dirty="0" smtClean="0"/>
              <a:t> </a:t>
            </a:r>
            <a:r>
              <a:rPr lang="en-US" dirty="0" smtClean="0"/>
              <a:t>look at the blood supply on the outer part of one testis and cut the second one open to see the tissue on the inside</a:t>
            </a:r>
          </a:p>
          <a:p>
            <a:r>
              <a:rPr lang="en-US" b="1" dirty="0" smtClean="0"/>
              <a:t>TAIL – </a:t>
            </a:r>
            <a:r>
              <a:rPr lang="en-US" dirty="0" smtClean="0"/>
              <a:t>make a cross section of the tail (like a disc or cookie) </a:t>
            </a:r>
          </a:p>
          <a:p>
            <a:pPr lvl="1"/>
            <a:r>
              <a:rPr lang="en-US" dirty="0" smtClean="0"/>
              <a:t>What else do you want to see??? Tell us if you found something interesting to share with the class.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681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2.gstatic.com/images?q=tbn:ANd9GcTEyVeTMKXjUJ0nkODU3EVitd2dL-6LBwEegs7GVHxJNHJ2zFwTdwB0x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562600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81000"/>
            <a:ext cx="6172200" cy="1219200"/>
          </a:xfrm>
        </p:spPr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Conclusion (Add to p.21)</a:t>
            </a: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752600"/>
            <a:ext cx="6331634" cy="4343400"/>
          </a:xfrm>
        </p:spPr>
        <p:txBody>
          <a:bodyPr>
            <a:normAutofit fontScale="92500" lnSpcReduction="20000"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latin typeface="Berlin Sans FB Demi" pitchFamily="34" charset="0"/>
              </a:rPr>
              <a:t>5.What advantage is there to having the lungs located near the heart?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latin typeface="Berlin Sans FB Demi" pitchFamily="34" charset="0"/>
              </a:rPr>
              <a:t>6. Name one difference that you noticed between your rat and another groups. 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latin typeface="Berlin Sans FB Demi" pitchFamily="34" charset="0"/>
              </a:rPr>
              <a:t>7. Describe one of the organs you looked at closely and explain how the structure is related to its function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b="0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b="0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dirty="0"/>
          </a:p>
        </p:txBody>
      </p:sp>
      <p:pic>
        <p:nvPicPr>
          <p:cNvPr id="10245" name="Picture 2" descr="http://t3.gstatic.com/images?q=tbn:ANd9GcS5z5rifRMgVWSoLOUtN8Bf1gpqMtW5ZYuz7gl4zaIVcN-4WngCCsF0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84242">
            <a:off x="681538" y="180975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2820</TotalTime>
  <Words>284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Rats (p. 21)</vt:lpstr>
      <vt:lpstr>Create a “T” chart (10 total)</vt:lpstr>
      <vt:lpstr>Warm-up  (Day 1 - add to page 21)</vt:lpstr>
      <vt:lpstr>PowerPoint Presentation</vt:lpstr>
      <vt:lpstr>PowerPoint Presentation</vt:lpstr>
      <vt:lpstr>Locate the Intestines</vt:lpstr>
      <vt:lpstr>Warm-up (Day 2) Add to p. 21</vt:lpstr>
      <vt:lpstr>Microscopes: </vt:lpstr>
      <vt:lpstr>Conclusion (Add to p.21)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Rats</dc:title>
  <dc:creator>sarah robles</dc:creator>
  <cp:lastModifiedBy>Robles, Sarah (srobles@psusd.us)</cp:lastModifiedBy>
  <cp:revision>44</cp:revision>
  <dcterms:created xsi:type="dcterms:W3CDTF">2012-05-23T15:47:26Z</dcterms:created>
  <dcterms:modified xsi:type="dcterms:W3CDTF">2016-10-03T18:28:59Z</dcterms:modified>
</cp:coreProperties>
</file>