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10,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65760"/>
            <a:ext cx="8991600" cy="548640"/>
          </a:xfrm>
        </p:spPr>
        <p:txBody>
          <a:bodyPr/>
          <a:lstStyle/>
          <a:p>
            <a:r>
              <a:rPr lang="en-US" dirty="0" smtClean="0"/>
              <a:t>Protein synthesis Warm-up 	Name: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628"/>
            <a:ext cx="7658100" cy="357984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1.  </a:t>
            </a:r>
            <a:r>
              <a:rPr lang="en-US" sz="3600" dirty="0" smtClean="0"/>
              <a:t>What are the building blocks of   	proteins? </a:t>
            </a:r>
          </a:p>
          <a:p>
            <a:r>
              <a:rPr lang="en-US" sz="3600" dirty="0" smtClean="0"/>
              <a:t>2.  What are the two stages of Protein 	Synthesis?  </a:t>
            </a:r>
          </a:p>
          <a:p>
            <a:r>
              <a:rPr lang="en-US" sz="3600" dirty="0" smtClean="0"/>
              <a:t>3.  How are there 1000’s of </a:t>
            </a:r>
            <a:r>
              <a:rPr lang="en-US" sz="3600" smtClean="0"/>
              <a:t>different 	proteins </a:t>
            </a:r>
            <a:r>
              <a:rPr lang="en-US" sz="3600" dirty="0" smtClean="0"/>
              <a:t>when there are only </a:t>
            </a:r>
            <a:r>
              <a:rPr lang="en-US" sz="3600" smtClean="0"/>
              <a:t>20 	different </a:t>
            </a:r>
            <a:r>
              <a:rPr lang="en-US" sz="3600" dirty="0" smtClean="0"/>
              <a:t>amino acids?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9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Protein synthesis Warm-up  Name: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Warm-up  Name:</dc:title>
  <dc:creator>Robles, Sarah (srobles@psusd.us)</dc:creator>
  <cp:lastModifiedBy>Robles, Sarah (srobles@psusd.us)</cp:lastModifiedBy>
  <cp:revision>1</cp:revision>
  <dcterms:created xsi:type="dcterms:W3CDTF">2015-02-10T19:46:46Z</dcterms:created>
  <dcterms:modified xsi:type="dcterms:W3CDTF">2015-02-10T19:53:39Z</dcterms:modified>
</cp:coreProperties>
</file>