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115612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757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Transcription</a:t>
            </a:r>
          </a:p>
        </p:txBody>
      </p:sp>
    </p:spTree>
    <p:extLst>
      <p:ext uri="{BB962C8B-B14F-4D97-AF65-F5344CB8AC3E}">
        <p14:creationId xmlns:p14="http://schemas.microsoft.com/office/powerpoint/2010/main" val="982671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 the nucleus</a:t>
            </a:r>
          </a:p>
        </p:txBody>
      </p:sp>
    </p:spTree>
    <p:extLst>
      <p:ext uri="{BB962C8B-B14F-4D97-AF65-F5344CB8AC3E}">
        <p14:creationId xmlns:p14="http://schemas.microsoft.com/office/powerpoint/2010/main" val="559297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tRNA</a:t>
            </a:r>
          </a:p>
        </p:txBody>
      </p:sp>
    </p:spTree>
    <p:extLst>
      <p:ext uri="{BB962C8B-B14F-4D97-AF65-F5344CB8AC3E}">
        <p14:creationId xmlns:p14="http://schemas.microsoft.com/office/powerpoint/2010/main" val="1870969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Amino Acids</a:t>
            </a:r>
          </a:p>
        </p:txBody>
      </p:sp>
    </p:spTree>
    <p:extLst>
      <p:ext uri="{BB962C8B-B14F-4D97-AF65-F5344CB8AC3E}">
        <p14:creationId xmlns:p14="http://schemas.microsoft.com/office/powerpoint/2010/main" val="1787880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Translation (It’s at the ribosome and there is tRNA)</a:t>
            </a:r>
          </a:p>
        </p:txBody>
      </p:sp>
    </p:spTree>
    <p:extLst>
      <p:ext uri="{BB962C8B-B14F-4D97-AF65-F5344CB8AC3E}">
        <p14:creationId xmlns:p14="http://schemas.microsoft.com/office/powerpoint/2010/main" val="1483978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CUU</a:t>
            </a:r>
          </a:p>
        </p:txBody>
      </p:sp>
    </p:spTree>
    <p:extLst>
      <p:ext uri="{BB962C8B-B14F-4D97-AF65-F5344CB8AC3E}">
        <p14:creationId xmlns:p14="http://schemas.microsoft.com/office/powerpoint/2010/main" val="2129030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At the ribosome (cytoplasm)</a:t>
            </a:r>
          </a:p>
        </p:txBody>
      </p:sp>
    </p:spTree>
    <p:extLst>
      <p:ext uri="{BB962C8B-B14F-4D97-AF65-F5344CB8AC3E}">
        <p14:creationId xmlns:p14="http://schemas.microsoft.com/office/powerpoint/2010/main" val="2308292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Cell communication, structure, enzymes etc.</a:t>
            </a:r>
          </a:p>
        </p:txBody>
      </p:sp>
    </p:spTree>
    <p:extLst>
      <p:ext uri="{BB962C8B-B14F-4D97-AF65-F5344CB8AC3E}">
        <p14:creationId xmlns:p14="http://schemas.microsoft.com/office/powerpoint/2010/main" val="332254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5mJbP23Bu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hlinkClick r:id="rId3"/>
              </a:rPr>
              <a:t>Protein Synthesis Review</a:t>
            </a:r>
            <a:endParaRPr lang="en" dirty="0"/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much do you know?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Which step of protein synthesis?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9875" y="1063375"/>
            <a:ext cx="3580385" cy="386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Where does transcription occur?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this?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51" name="Shape 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4925" y="1063375"/>
            <a:ext cx="3714749" cy="3800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does tRNA transfer?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Which stage of Protein Synthesis?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3025" y="1328050"/>
            <a:ext cx="4699649" cy="3321074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 txBox="1"/>
          <p:nvPr/>
        </p:nvSpPr>
        <p:spPr>
          <a:xfrm>
            <a:off x="6359025" y="3275175"/>
            <a:ext cx="2327700" cy="145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solidFill>
                  <a:srgbClr val="F3F3F3"/>
                </a:solidFill>
              </a:rPr>
              <a:t>How do you know?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would the next anticodon be?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825" y="1378512"/>
            <a:ext cx="5820850" cy="3368974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x="6752950" y="2701175"/>
            <a:ext cx="2149800" cy="2059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How do you know?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Where does translation occur?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8450" y="1063374"/>
            <a:ext cx="4607100" cy="3271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Why are proteins important?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95</Words>
  <Application>Microsoft Office PowerPoint</Application>
  <PresentationFormat>On-screen Show (16:9)</PresentationFormat>
  <Paragraphs>20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dark-gradient</vt:lpstr>
      <vt:lpstr>Protein Synthesis Review</vt:lpstr>
      <vt:lpstr>Which step of protein synthesis?</vt:lpstr>
      <vt:lpstr>Where does transcription occur?</vt:lpstr>
      <vt:lpstr>What is this?</vt:lpstr>
      <vt:lpstr>What does tRNA transfer?</vt:lpstr>
      <vt:lpstr>Which stage of Protein Synthesis?</vt:lpstr>
      <vt:lpstr>What would the next anticodon be?</vt:lpstr>
      <vt:lpstr>Where does translation occur?</vt:lpstr>
      <vt:lpstr>Why are proteins important?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Synthesis Review</dc:title>
  <dc:creator>MattGeo</dc:creator>
  <cp:lastModifiedBy>MattGeo</cp:lastModifiedBy>
  <cp:revision>2</cp:revision>
  <dcterms:modified xsi:type="dcterms:W3CDTF">2015-02-23T01:30:28Z</dcterms:modified>
</cp:coreProperties>
</file>