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1" autoAdjust="0"/>
    <p:restoredTop sz="86388" autoAdjust="0"/>
  </p:normalViewPr>
  <p:slideViewPr>
    <p:cSldViewPr snapToGrid="0">
      <p:cViewPr>
        <p:scale>
          <a:sx n="108" d="100"/>
          <a:sy n="108" d="100"/>
        </p:scale>
        <p:origin x="-804" y="-4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10/22/2015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10/22/2015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10/22/2015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Team Caucus</a:t>
            </a:r>
            <a:endParaRPr lang="en-US" b="1" dirty="0"/>
          </a:p>
        </p:txBody>
      </p:sp>
      <p:sp>
        <p:nvSpPr>
          <p:cNvPr id="3" name="Content Placeholder 2"/>
          <p:cNvSpPr>
            <a:spLocks noGrp="1"/>
          </p:cNvSpPr>
          <p:nvPr>
            <p:ph idx="1"/>
          </p:nvPr>
        </p:nvSpPr>
        <p:spPr/>
        <p:txBody>
          <a:bodyPr>
            <a:normAutofit/>
          </a:bodyPr>
          <a:lstStyle/>
          <a:p>
            <a:pPr>
              <a:buFontTx/>
              <a:buChar char="-"/>
            </a:pPr>
            <a:r>
              <a:rPr lang="en-US" sz="4000" dirty="0" smtClean="0"/>
              <a:t>Quickly organize your team</a:t>
            </a:r>
          </a:p>
          <a:p>
            <a:pPr>
              <a:buFontTx/>
              <a:buChar char="-"/>
            </a:pPr>
            <a:r>
              <a:rPr lang="en-US" sz="4000" dirty="0" smtClean="0"/>
              <a:t>Be sure you have paper, note cards and writing utensils</a:t>
            </a:r>
          </a:p>
          <a:p>
            <a:pPr>
              <a:buFontTx/>
              <a:buChar char="-"/>
            </a:pPr>
            <a:r>
              <a:rPr lang="en-US" sz="4000" dirty="0" smtClean="0"/>
              <a:t>Start time in 5 minutes</a:t>
            </a:r>
            <a:endParaRPr lang="en-US" sz="4000" dirty="0"/>
          </a:p>
        </p:txBody>
      </p:sp>
    </p:spTree>
    <p:extLst>
      <p:ext uri="{BB962C8B-B14F-4D97-AF65-F5344CB8AC3E}">
        <p14:creationId xmlns:p14="http://schemas.microsoft.com/office/powerpoint/2010/main" val="3378304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151" y="758952"/>
            <a:ext cx="11964473" cy="3566160"/>
          </a:xfrm>
        </p:spPr>
        <p:txBody>
          <a:bodyPr>
            <a:noAutofit/>
          </a:bodyPr>
          <a:lstStyle/>
          <a:p>
            <a:r>
              <a:rPr lang="en-US" sz="3600" b="1" dirty="0" smtClean="0"/>
              <a:t>Reflection</a:t>
            </a:r>
            <a:r>
              <a:rPr lang="en-US" sz="3600" dirty="0" smtClean="0"/>
              <a:t>: </a:t>
            </a:r>
            <a:br>
              <a:rPr lang="en-US" sz="3600" dirty="0" smtClean="0"/>
            </a:br>
            <a:r>
              <a:rPr lang="en-US" sz="3600" b="1" dirty="0" smtClean="0"/>
              <a:t>1. </a:t>
            </a:r>
            <a:r>
              <a:rPr lang="en-US" sz="3600" dirty="0" smtClean="0"/>
              <a:t>Write your decision for which side, pro or con, made the more convincing argument in this debate. Include evidence from the debate and give reasoning for your decision. </a:t>
            </a:r>
            <a:br>
              <a:rPr lang="en-US" sz="3600" dirty="0" smtClean="0"/>
            </a:br>
            <a:r>
              <a:rPr lang="en-US" sz="3600" b="1" dirty="0" smtClean="0"/>
              <a:t>2.</a:t>
            </a:r>
            <a:r>
              <a:rPr lang="en-US" sz="3600" dirty="0" smtClean="0"/>
              <a:t> What is your personal answer to the essential question? Justify.</a:t>
            </a:r>
            <a:br>
              <a:rPr lang="en-US" sz="3600" dirty="0" smtClean="0"/>
            </a:br>
            <a:r>
              <a:rPr lang="en-US" sz="3600" b="1" i="1" dirty="0" smtClean="0"/>
              <a:t>3.</a:t>
            </a:r>
            <a:r>
              <a:rPr lang="en-US" sz="3600" dirty="0" smtClean="0"/>
              <a:t> Apply concepts learned in class or through your research to write a paragraph to a government official suggesting a plan for that country’s population growth.</a:t>
            </a:r>
            <a:endParaRPr lang="en-US" sz="3600" dirty="0"/>
          </a:p>
        </p:txBody>
      </p:sp>
      <p:sp>
        <p:nvSpPr>
          <p:cNvPr id="3" name="Subtitle 2"/>
          <p:cNvSpPr>
            <a:spLocks noGrp="1"/>
          </p:cNvSpPr>
          <p:nvPr>
            <p:ph type="subTitle" idx="1"/>
          </p:nvPr>
        </p:nvSpPr>
        <p:spPr/>
        <p:txBody>
          <a:bodyPr>
            <a:normAutofit lnSpcReduction="10000"/>
          </a:bodyPr>
          <a:lstStyle/>
          <a:p>
            <a:pPr algn="ctr"/>
            <a:r>
              <a:rPr lang="en-US" sz="3200" b="1" dirty="0" smtClean="0"/>
              <a:t>“Is limiting population growth a key factor </a:t>
            </a:r>
          </a:p>
          <a:p>
            <a:pPr algn="ctr"/>
            <a:r>
              <a:rPr lang="en-US" sz="3200" b="1" dirty="0" smtClean="0"/>
              <a:t>in protecting the global environment?”</a:t>
            </a:r>
            <a:endParaRPr lang="en-US" sz="3200" b="1" dirty="0"/>
          </a:p>
        </p:txBody>
      </p:sp>
    </p:spTree>
    <p:extLst>
      <p:ext uri="{BB962C8B-B14F-4D97-AF65-F5344CB8AC3E}">
        <p14:creationId xmlns:p14="http://schemas.microsoft.com/office/powerpoint/2010/main" val="422143700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1025</TotalTime>
  <Words>38</Words>
  <Application>Microsoft Office PowerPoint</Application>
  <PresentationFormat>Custom</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Retrospect</vt:lpstr>
      <vt:lpstr>Team Caucus</vt:lpstr>
      <vt:lpstr>Reflection:  1. Write your decision for which side, pro or con, made the more convincing argument in this debate. Include evidence from the debate and give reasoning for your decision.  2. What is your personal answer to the essential question? Justify. 3. Apply concepts learned in class or through your research to write a paragraph to a government official suggesting a plan for that country’s population growth.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Reflection:  1. Write your decision for which side, pro or con, made the more convincing argument in this debate. Include evidence from the debate and give reasoning for your decision.  2. What is your personal answer to the essential question? Justify. 3. Apply concepts learned in class or through your research to write a paragraph to a government official suggesting a plan for that country’s population growth.</dc:title>
  <dc:creator>MattGeo</dc:creator>
  <cp:lastModifiedBy>Robles, Sarah (srobles@psusd.us)</cp:lastModifiedBy>
  <cp:revision>2</cp:revision>
  <dcterms:created xsi:type="dcterms:W3CDTF">2015-10-18T23:57:15Z</dcterms:created>
  <dcterms:modified xsi:type="dcterms:W3CDTF">2015-10-23T14:56:29Z</dcterms:modified>
</cp:coreProperties>
</file>