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4"/>
  </p:notesMasterIdLst>
  <p:sldIdLst>
    <p:sldId id="257" r:id="rId2"/>
    <p:sldId id="258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434" autoAdjust="0"/>
  </p:normalViewPr>
  <p:slideViewPr>
    <p:cSldViewPr snapToGrid="0">
      <p:cViewPr varScale="1">
        <p:scale>
          <a:sx n="68" d="100"/>
          <a:sy n="68" d="100"/>
        </p:scale>
        <p:origin x="9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7" d="100"/>
          <a:sy n="57" d="100"/>
        </p:scale>
        <p:origin x="1980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04E21F-994C-40E8-BC1E-403CDFA0B5E8}" type="datetimeFigureOut">
              <a:rPr lang="en-US" smtClean="0"/>
              <a:t>4/18/2014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8C8219-6A43-4235-95E1-2423D02B38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7530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Spanish Moss (Georgia)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8C8219-6A43-4235-95E1-2423D02B38F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27381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Tamarisk				Kudzu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8C8219-6A43-4235-95E1-2423D02B38F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9171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4/18/2014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4/18/2014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4/18/2014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4/18/2014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4/18/2014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4/18/2014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4/18/2014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4/18/2014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1574" y="311040"/>
            <a:ext cx="9451404" cy="186442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What can you predict about the habitat these plants live in?</a:t>
            </a:r>
            <a:endParaRPr lang="en-US" sz="4000" dirty="0"/>
          </a:p>
        </p:txBody>
      </p:sp>
      <p:pic>
        <p:nvPicPr>
          <p:cNvPr id="1026" name="Picture 2" descr="http://ts3.mm.bing.net/th?id=HN.608007622214353421&amp;pid=1.7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9196" y="1930400"/>
            <a:ext cx="4064001" cy="320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ts2.mm.bing.net/th?id=HN.608054072290445257&amp;pid=1.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97179" y="1270000"/>
            <a:ext cx="26670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ts4.mm.bing.net/th?id=HN.608021714005852741&amp;pid=1.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6479" y="3985528"/>
            <a:ext cx="2857500" cy="1895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77334" y="5936566"/>
            <a:ext cx="880721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chemeClr val="accent1">
                    <a:lumMod val="75000"/>
                  </a:schemeClr>
                </a:solidFill>
              </a:rPr>
              <a:t>Defend your answers in complete sentences.</a:t>
            </a:r>
            <a:endParaRPr lang="en-US" sz="3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87016" y="4979685"/>
            <a:ext cx="4972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A</a:t>
            </a:r>
            <a:r>
              <a:rPr lang="en-US" b="1" dirty="0" smtClean="0"/>
              <a:t>.</a:t>
            </a:r>
            <a:endParaRPr lang="en-US" b="1" dirty="0"/>
          </a:p>
        </p:txBody>
      </p:sp>
      <p:sp>
        <p:nvSpPr>
          <p:cNvPr id="7" name="Rectangle 6"/>
          <p:cNvSpPr/>
          <p:nvPr/>
        </p:nvSpPr>
        <p:spPr>
          <a:xfrm>
            <a:off x="5897179" y="4344472"/>
            <a:ext cx="66399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/>
              <a:t>B.</a:t>
            </a:r>
            <a:endParaRPr lang="en-US" sz="2800" dirty="0"/>
          </a:p>
        </p:txBody>
      </p:sp>
      <p:sp>
        <p:nvSpPr>
          <p:cNvPr id="8" name="Rectangle 7"/>
          <p:cNvSpPr/>
          <p:nvPr/>
        </p:nvSpPr>
        <p:spPr>
          <a:xfrm>
            <a:off x="7680960" y="3244334"/>
            <a:ext cx="51551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B.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7595546" y="5385565"/>
            <a:ext cx="96863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/>
              <a:t>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9969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http://ts4.mm.bing.net/th?id=HN.608002459669171612&amp;pid=1.7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066" y="2147541"/>
            <a:ext cx="4572000" cy="3057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www.sarracenia.com/photos/invasiveplants/pueramonta001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0405" y="458406"/>
            <a:ext cx="3901440" cy="5852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84493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25</TotalTime>
  <Words>35</Words>
  <Application>Microsoft Office PowerPoint</Application>
  <PresentationFormat>Widescreen</PresentationFormat>
  <Paragraphs>10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Trebuchet MS</vt:lpstr>
      <vt:lpstr>Wingdings 3</vt:lpstr>
      <vt:lpstr>Facet</vt:lpstr>
      <vt:lpstr>What can you predict about the habitat these plants live in?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can you predict about the habitat these plants live in?</dc:title>
  <dc:creator>MattGeo</dc:creator>
  <cp:lastModifiedBy>MattGeo</cp:lastModifiedBy>
  <cp:revision>7</cp:revision>
  <dcterms:created xsi:type="dcterms:W3CDTF">2014-04-19T04:07:03Z</dcterms:created>
  <dcterms:modified xsi:type="dcterms:W3CDTF">2014-04-19T04:32:04Z</dcterms:modified>
</cp:coreProperties>
</file>