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129711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8206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4a37cc0d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4a37cc0d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2455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4a37cc0d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4a37cc0d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627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4a37cc0d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4a37cc0d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700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4a37cc0d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4a37cc0d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19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4a37cc0d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4a37cc0d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6980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4a37cc0d1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4a37cc0d1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7116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4a37cc0d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4a37cc0d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4702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44a37cc0d1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44a37cc0d1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2567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4a37cc0d1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44a37cc0d1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8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44a37cc0d1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44a37cc0d1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000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44a37cc0d1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44a37cc0d1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5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4a37cc0d1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4a37cc0d1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35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54331eb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54331eb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823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44a37cc0d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44a37cc0d1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366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4a37cc0d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4a37cc0d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776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4a37cc0d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4a37cc0d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2196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c084a7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4c084a7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696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4a37cc0d1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4a37cc0d1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806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Eo7JtRA7lg&amp;t=12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yinmotion.com/atp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Le9ufN5uEc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xA8ZXx0K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Title/Topic: Cell Energy Part 1 (Photosynthesis!)  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Essential Question</a:t>
            </a:r>
            <a:r>
              <a:rPr lang="en" sz="3000"/>
              <a:t>: What is photosynthesis and why is it important?</a:t>
            </a: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Photosynthesis Challenge!!</a:t>
            </a:r>
            <a:endParaRPr sz="3600" b="1"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/>
              <a:t>Collaborate with your group to model photosynthesis with </a:t>
            </a:r>
            <a:r>
              <a:rPr lang="en" sz="3600" b="1" i="1"/>
              <a:t>pictures</a:t>
            </a:r>
            <a:r>
              <a:rPr lang="en" sz="3600" i="1"/>
              <a:t> and </a:t>
            </a:r>
            <a:r>
              <a:rPr lang="en" sz="3600" b="1" i="1"/>
              <a:t>labels</a:t>
            </a:r>
            <a:r>
              <a:rPr lang="en" sz="3600" i="1"/>
              <a:t>.</a:t>
            </a:r>
            <a:endParaRPr sz="3600" i="1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Where does photosynthesis take place?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What goes in (reactants)??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What is made (products)??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351475" y="2708350"/>
            <a:ext cx="375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25" name="Google Shape;125;p22"/>
          <p:cNvSpPr/>
          <p:nvPr/>
        </p:nvSpPr>
        <p:spPr>
          <a:xfrm>
            <a:off x="328975" y="3326388"/>
            <a:ext cx="420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351475" y="3944425"/>
            <a:ext cx="375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P. 23 Photosynthesis Model</a:t>
            </a:r>
            <a:r>
              <a:rPr lang="en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body" idx="1"/>
          </p:nvPr>
        </p:nvSpPr>
        <p:spPr>
          <a:xfrm>
            <a:off x="749950" y="1152475"/>
            <a:ext cx="808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C1130"/>
                </a:solidFill>
              </a:rPr>
              <a:t>Cut out the parts and arrange in a way that correctly depicts the process of photosynthesis.</a:t>
            </a:r>
            <a:endParaRPr sz="300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C1130"/>
                </a:solidFill>
              </a:rPr>
              <a:t>Have us check before you glue</a:t>
            </a:r>
            <a:endParaRPr sz="300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4C1130"/>
                </a:solidFill>
              </a:rPr>
              <a:t>Glue, summarize and study!!</a:t>
            </a:r>
            <a:endParaRPr sz="3000">
              <a:solidFill>
                <a:srgbClr val="4C1130"/>
              </a:solidFill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262450" y="1324875"/>
            <a:ext cx="375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262450" y="3052500"/>
            <a:ext cx="375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262450" y="3848725"/>
            <a:ext cx="375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Title/Topic: Cell Energy Part 2 (Cellular Respiration!)  </a:t>
            </a:r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Essential Question</a:t>
            </a:r>
            <a:r>
              <a:rPr lang="en" sz="3000"/>
              <a:t>: What is cellular respiration and why is it important?</a:t>
            </a: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ctrTitle"/>
          </p:nvPr>
        </p:nvSpPr>
        <p:spPr>
          <a:xfrm>
            <a:off x="510450" y="322250"/>
            <a:ext cx="8123100" cy="409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down the equation for cellular respiration and </a:t>
            </a:r>
            <a:r>
              <a:rPr lang="en" b="1" i="1"/>
              <a:t>think</a:t>
            </a:r>
            <a:r>
              <a:rPr lang="en"/>
              <a:t> - what do you realize about the components?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538" y="394750"/>
            <a:ext cx="7992925" cy="449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>
            <a:spLocks noGrp="1"/>
          </p:cNvSpPr>
          <p:nvPr>
            <p:ph type="ctrTitle"/>
          </p:nvPr>
        </p:nvSpPr>
        <p:spPr>
          <a:xfrm>
            <a:off x="215750" y="2613375"/>
            <a:ext cx="17874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How does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it work?</a:t>
            </a:r>
            <a:r>
              <a:rPr lang="en"/>
              <a:t> </a:t>
            </a:r>
            <a:endParaRPr/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1425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29358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ATP Cycle</a:t>
            </a:r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22966" y="88800"/>
            <a:ext cx="505386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7399" y="29950"/>
            <a:ext cx="6609199" cy="495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ctrTitle"/>
          </p:nvPr>
        </p:nvSpPr>
        <p:spPr>
          <a:xfrm>
            <a:off x="126475" y="198475"/>
            <a:ext cx="1707600" cy="264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Cellular Respiration without oxygen</a:t>
            </a:r>
            <a:endParaRPr sz="2400"/>
          </a:p>
        </p:txBody>
      </p:sp>
      <p:sp>
        <p:nvSpPr>
          <p:cNvPr id="180" name="Google Shape;180;p30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0838" y="64275"/>
            <a:ext cx="6686625" cy="501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Summarize your notes: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Cellular Respiration is: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Cellular Respiration is important to all organisms because: 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Photosynthesis Challenge!!</a:t>
            </a:r>
            <a:endParaRPr sz="3600" b="1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i="1"/>
              <a:t>Collaborate with your group to model photosynthesis with </a:t>
            </a:r>
            <a:r>
              <a:rPr lang="en" sz="3600" b="1" i="1"/>
              <a:t>pictures</a:t>
            </a:r>
            <a:r>
              <a:rPr lang="en" sz="3600" i="1"/>
              <a:t> and </a:t>
            </a:r>
            <a:r>
              <a:rPr lang="en" sz="3600" b="1" i="1"/>
              <a:t>labels</a:t>
            </a:r>
            <a:r>
              <a:rPr lang="en" sz="3600" i="1"/>
              <a:t>.</a:t>
            </a:r>
            <a:endParaRPr sz="3600" i="1"/>
          </a:p>
          <a:p>
            <a:pPr marL="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Where does photosynthesis take place?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What goes in (reactants)??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What is made (products)??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351475" y="2708350"/>
            <a:ext cx="375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328975" y="3326388"/>
            <a:ext cx="420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351475" y="3944425"/>
            <a:ext cx="375600" cy="382800"/>
          </a:xfrm>
          <a:prstGeom prst="su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113850"/>
            <a:ext cx="85206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u="sng">
                <a:solidFill>
                  <a:schemeClr val="hlink"/>
                </a:solidFill>
                <a:hlinkClick r:id="rId3"/>
              </a:rPr>
              <a:t>Producers (Autotrophs)</a:t>
            </a:r>
            <a:r>
              <a:rPr lang="en"/>
              <a:t>: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027775"/>
            <a:ext cx="8520600" cy="3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Organisms that can trap the  energy from the sun and use it (in organelles called chloroplasts) to drive a chemical reaction to convert Carbon dioxide and Water into Sugar (glucose) and Oxygen.</a:t>
            </a:r>
            <a:endParaRPr sz="24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4C1130"/>
              </a:buClr>
              <a:buSzPts val="3000"/>
              <a:buChar char="-"/>
            </a:pPr>
            <a:r>
              <a:rPr lang="en" sz="3000">
                <a:solidFill>
                  <a:srgbClr val="4C1130"/>
                </a:solidFill>
              </a:rPr>
              <a:t>Plants</a:t>
            </a:r>
            <a:endParaRPr sz="3000">
              <a:solidFill>
                <a:srgbClr val="4C113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3000"/>
              <a:buChar char="-"/>
            </a:pPr>
            <a:r>
              <a:rPr lang="en" sz="3000">
                <a:solidFill>
                  <a:srgbClr val="4C1130"/>
                </a:solidFill>
              </a:rPr>
              <a:t>Algae</a:t>
            </a:r>
            <a:endParaRPr sz="3000">
              <a:solidFill>
                <a:srgbClr val="4C113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C1130"/>
              </a:buClr>
              <a:buSzPts val="3000"/>
              <a:buChar char="-"/>
            </a:pPr>
            <a:r>
              <a:rPr lang="en" sz="3000">
                <a:solidFill>
                  <a:srgbClr val="4C1130"/>
                </a:solidFill>
              </a:rPr>
              <a:t>Some bacteria</a:t>
            </a:r>
            <a:endParaRPr sz="3000">
              <a:solidFill>
                <a:srgbClr val="4C1130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388200"/>
            <a:ext cx="3418301" cy="25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Sketch and Label: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550" y="308075"/>
            <a:ext cx="5589324" cy="45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Chloroplasts: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100" y="1254650"/>
            <a:ext cx="4216200" cy="281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879" y="1225825"/>
            <a:ext cx="5290675" cy="31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The Photosynthesis Chemical Reaction:</a:t>
            </a:r>
            <a:endParaRPr sz="3000" b="1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075" y="1378700"/>
            <a:ext cx="7279726" cy="268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019450" y="445025"/>
            <a:ext cx="5812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Where does the glucose go</a:t>
            </a:r>
            <a:r>
              <a:rPr lang="en"/>
              <a:t>?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592875"/>
            <a:ext cx="8520600" cy="29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1CA6A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Glucose is used in plant cells to make starches </a:t>
            </a:r>
            <a:endParaRPr sz="2400">
              <a:solidFill>
                <a:srgbClr val="0033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1CA6A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Plants use transport systems like blood vessels to move starches throughout the plant</a:t>
            </a:r>
            <a:endParaRPr sz="2400">
              <a:solidFill>
                <a:srgbClr val="0033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1CA6A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To grow, plants combine carbon that they get from carbon dioxide and glucose to build new tissues</a:t>
            </a:r>
            <a:endParaRPr sz="2400">
              <a:solidFill>
                <a:srgbClr val="0033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81CA6A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 sz="2400">
                <a:solidFill>
                  <a:srgbClr val="003300"/>
                </a:solidFill>
                <a:latin typeface="Verdana"/>
                <a:ea typeface="Verdana"/>
                <a:cs typeface="Verdana"/>
                <a:sym typeface="Verdana"/>
              </a:rPr>
              <a:t>Plants are consumed by heterotrophs (like us!), who use the starches for their own energy.</a:t>
            </a:r>
            <a:endParaRPr sz="2400">
              <a:solidFill>
                <a:srgbClr val="0033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0033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900" y="166050"/>
            <a:ext cx="2873550" cy="14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P. 23 Photosynthesis “Cut-outs” - add to table of contents.</a:t>
            </a:r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311700" y="889225"/>
            <a:ext cx="8520600" cy="3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2. Color the chlorophyll “dot” green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3. Cut out the pieces of the model, place in the correct spots to model photosynthesis - check with your group and your teachers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4. Glue!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/>
              <a:t>Summarize</a:t>
            </a:r>
            <a:r>
              <a:rPr lang="en" sz="3600"/>
              <a:t> your notes (p.22): </a:t>
            </a:r>
            <a:endParaRPr sz="3600"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679750" y="1177725"/>
            <a:ext cx="8152500" cy="28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C1130"/>
                </a:solidFill>
              </a:rPr>
              <a:t>Photosynthesis is: </a:t>
            </a:r>
            <a:endParaRPr sz="300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4C1130"/>
                </a:solidFill>
              </a:rPr>
              <a:t>Photosynthesis is important to plants (and other producers) because:</a:t>
            </a:r>
            <a:endParaRPr sz="3000">
              <a:solidFill>
                <a:srgbClr val="4C113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4C1130"/>
                </a:solidFill>
              </a:rPr>
              <a:t>Photosynthesis is also important to consumers (heterotrophs) because:  </a:t>
            </a:r>
            <a:endParaRPr sz="3000">
              <a:solidFill>
                <a:srgbClr val="4C113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On-screen Show (16:9)</PresentationFormat>
  <Paragraphs>49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Verdana</vt:lpstr>
      <vt:lpstr>Arial</vt:lpstr>
      <vt:lpstr>Proxima Nova</vt:lpstr>
      <vt:lpstr>Spearmint</vt:lpstr>
      <vt:lpstr>Title/Topic: Cell Energy Part 1 (Photosynthesis!)  </vt:lpstr>
      <vt:lpstr>Photosynthesis Challenge!!</vt:lpstr>
      <vt:lpstr>Producers (Autotrophs):</vt:lpstr>
      <vt:lpstr>Sketch and Label:</vt:lpstr>
      <vt:lpstr>Chloroplasts:</vt:lpstr>
      <vt:lpstr>The Photosynthesis Chemical Reaction:</vt:lpstr>
      <vt:lpstr>Where does the glucose go?</vt:lpstr>
      <vt:lpstr>P. 23 Photosynthesis “Cut-outs” - add to table of contents.</vt:lpstr>
      <vt:lpstr>Summarize your notes (p.22): </vt:lpstr>
      <vt:lpstr>Photosynthesis Challenge!!</vt:lpstr>
      <vt:lpstr>P. 23 Photosynthesis Model  </vt:lpstr>
      <vt:lpstr>Title/Topic: Cell Energy Part 2 (Cellular Respiration!)  </vt:lpstr>
      <vt:lpstr>Write down the equation for cellular respiration and think - what do you realize about the components?</vt:lpstr>
      <vt:lpstr>PowerPoint Presentation</vt:lpstr>
      <vt:lpstr>How does it work? </vt:lpstr>
      <vt:lpstr>ATP Cycle</vt:lpstr>
      <vt:lpstr>PowerPoint Presentation</vt:lpstr>
      <vt:lpstr>Cellular Respiration without oxygen</vt:lpstr>
      <vt:lpstr>Summarize your notes: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Title/Topic: Cell Energy Part 1 (Photosynthesis!)  </dc:title>
  <dc:creator>Robles, Sarah (srobles@psusd.us)</dc:creator>
  <cp:lastModifiedBy>Robles, Sarah (srobles@psusd.us)</cp:lastModifiedBy>
  <cp:revision>1</cp:revision>
  <dcterms:modified xsi:type="dcterms:W3CDTF">2018-10-24T20:59:07Z</dcterms:modified>
</cp:coreProperties>
</file>