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0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7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18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0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9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2190-38B4-4B36-9681-684E0DE88A02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63739-E24A-4A73-8EE1-ED01E0EE2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4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Check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P. 31: </a:t>
            </a:r>
            <a:r>
              <a:rPr lang="en-US" dirty="0" err="1" smtClean="0"/>
              <a:t>Cellulase</a:t>
            </a:r>
            <a:r>
              <a:rPr lang="en-US" dirty="0" smtClean="0"/>
              <a:t> Warm-up (written questions and answers)</a:t>
            </a:r>
          </a:p>
          <a:p>
            <a:r>
              <a:rPr lang="en-US" dirty="0" smtClean="0"/>
              <a:t>P.32: Enzyme PowerPoint (Chemical Reactions)</a:t>
            </a:r>
          </a:p>
          <a:p>
            <a:r>
              <a:rPr lang="en-US" dirty="0" smtClean="0"/>
              <a:t>P.33: Enzyme </a:t>
            </a:r>
            <a:r>
              <a:rPr lang="en-US" dirty="0" err="1" smtClean="0"/>
              <a:t>Webquest</a:t>
            </a:r>
            <a:r>
              <a:rPr lang="en-US" dirty="0" smtClean="0"/>
              <a:t> (2 stapled pages)</a:t>
            </a:r>
          </a:p>
          <a:p>
            <a:r>
              <a:rPr lang="en-US" dirty="0" smtClean="0"/>
              <a:t>P. 34: Apple Lab (brainstorm, facts, chart, analysis questions).</a:t>
            </a:r>
          </a:p>
          <a:p>
            <a:r>
              <a:rPr lang="en-US" dirty="0" smtClean="0"/>
              <a:t>P.35: Snake Venom article (marked article and 3 paragraphs (summary, connection to biology and predictions about future research)</a:t>
            </a:r>
          </a:p>
          <a:p>
            <a:r>
              <a:rPr lang="en-US" dirty="0" smtClean="0"/>
              <a:t>P.36: Photosynthesis/Cell Respiration Drawing and “snail</a:t>
            </a:r>
            <a:r>
              <a:rPr lang="en-US" smtClean="0"/>
              <a:t>”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52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Notebook Check #5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Check #5</dc:title>
  <dc:creator>Robles, Sarah (srobles@psusd.us)</dc:creator>
  <cp:lastModifiedBy>Robles, Sarah (srobles@psusd.us)</cp:lastModifiedBy>
  <cp:revision>1</cp:revision>
  <dcterms:created xsi:type="dcterms:W3CDTF">2014-01-16T18:53:14Z</dcterms:created>
  <dcterms:modified xsi:type="dcterms:W3CDTF">2014-01-16T18:58:00Z</dcterms:modified>
</cp:coreProperties>
</file>