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16FEFEB-F537-468A-AFFE-A029A3AC9242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95955C-8A6F-465F-9AD1-084F16380A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mFEoCFDi-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QEna4Qovq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How are cells and cancer related to each other?</a:t>
            </a:r>
          </a:p>
          <a:p>
            <a:endParaRPr lang="en-US" sz="4800" dirty="0" smtClean="0"/>
          </a:p>
          <a:p>
            <a:r>
              <a:rPr lang="es-ES" sz="4800" dirty="0"/>
              <a:t>¿Cómo son las células y el cáncer se relacionan entre sí?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55846"/>
            <a:ext cx="8381260" cy="1396753"/>
          </a:xfrm>
        </p:spPr>
        <p:txBody>
          <a:bodyPr/>
          <a:lstStyle/>
          <a:p>
            <a:r>
              <a:rPr lang="en-US" sz="4400" dirty="0" smtClean="0"/>
              <a:t>Naked mole rat</a:t>
            </a:r>
            <a:br>
              <a:rPr lang="en-US" sz="4400" dirty="0" smtClean="0"/>
            </a:br>
            <a:r>
              <a:rPr lang="en-US" sz="4400" dirty="0" smtClean="0"/>
              <a:t>Warm-up (page 16):</a:t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59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http://www.youtube.com/watch?v=BmFEoCFDi-w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Cancer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Autofit/>
          </a:bodyPr>
          <a:lstStyle/>
          <a:p>
            <a:r>
              <a:rPr lang="en-US" sz="2800" dirty="0" smtClean="0"/>
              <a:t>Number the paragraphs in your article.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Actively </a:t>
            </a:r>
            <a:r>
              <a:rPr lang="en-US" sz="2800" dirty="0"/>
              <a:t>read the </a:t>
            </a:r>
            <a:r>
              <a:rPr lang="en-US" sz="2800" dirty="0" smtClean="0"/>
              <a:t>article (5-10 minutes)</a:t>
            </a:r>
            <a:endParaRPr lang="en-US" sz="2800" dirty="0"/>
          </a:p>
          <a:p>
            <a:pPr lvl="1"/>
            <a:r>
              <a:rPr lang="en-US" sz="2800" b="1" u="sng" dirty="0"/>
              <a:t>Circle</a:t>
            </a:r>
            <a:r>
              <a:rPr lang="en-US" sz="2800" dirty="0"/>
              <a:t> essential words</a:t>
            </a:r>
          </a:p>
          <a:p>
            <a:pPr lvl="1"/>
            <a:r>
              <a:rPr lang="en-US" sz="2800" b="1" u="sng" dirty="0"/>
              <a:t>Underline</a:t>
            </a:r>
            <a:r>
              <a:rPr lang="en-US" sz="2800" dirty="0"/>
              <a:t> interesting information that you did not know prior to reading this article</a:t>
            </a:r>
          </a:p>
          <a:p>
            <a:pPr lvl="1"/>
            <a:r>
              <a:rPr lang="en-US" sz="2800" b="1" u="sng" dirty="0"/>
              <a:t>? </a:t>
            </a:r>
            <a:r>
              <a:rPr lang="en-US" sz="2800" b="1" dirty="0"/>
              <a:t> </a:t>
            </a:r>
            <a:r>
              <a:rPr lang="en-US" sz="2800" dirty="0"/>
              <a:t>Put a question mark next to words or phrases that you don’t understand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naked Mole Rats involved?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AutoNum type="arabicPeriod"/>
            </a:pPr>
            <a:r>
              <a:rPr lang="en-US" sz="3000" dirty="0" smtClean="0"/>
              <a:t>Write </a:t>
            </a:r>
            <a:r>
              <a:rPr lang="en-US" sz="3000" dirty="0"/>
              <a:t>the main idea of the </a:t>
            </a:r>
            <a:r>
              <a:rPr lang="en-US" sz="3000" dirty="0" smtClean="0"/>
              <a:t>article </a:t>
            </a:r>
            <a:r>
              <a:rPr lang="en-US" sz="3000" dirty="0"/>
              <a:t>in 3 bullet </a:t>
            </a:r>
            <a:r>
              <a:rPr lang="en-US" sz="3000" dirty="0" smtClean="0"/>
              <a:t>points.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en-US" sz="2800" dirty="0" smtClean="0"/>
              <a:t> Write </a:t>
            </a:r>
            <a:r>
              <a:rPr lang="en-US" sz="2800" dirty="0"/>
              <a:t>a question that can be answered by your bullet points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3. In </a:t>
            </a:r>
            <a:r>
              <a:rPr lang="en-US" dirty="0"/>
              <a:t>this article, researchers found </a:t>
            </a:r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4. I </a:t>
            </a:r>
            <a:r>
              <a:rPr lang="en-US" dirty="0"/>
              <a:t>found it interesting that </a:t>
            </a:r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5. In </a:t>
            </a:r>
            <a:r>
              <a:rPr lang="en-US" dirty="0"/>
              <a:t>the future, researchers </a:t>
            </a:r>
            <a:r>
              <a:rPr lang="en-US"/>
              <a:t>may </a:t>
            </a:r>
            <a:r>
              <a:rPr lang="en-US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Summarize the Article and make predictions: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http://www.youtube.com/watch?v=BQEna4Qovq4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Pretend that you’re an oncologist (cancer doctor) who has just finished reading this article. </a:t>
            </a:r>
          </a:p>
          <a:p>
            <a:pPr lvl="1"/>
            <a:r>
              <a:rPr lang="en-US" sz="4000" dirty="0" smtClean="0"/>
              <a:t>How would you use this information to help cancer patients all over the world?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ahead!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Write down 1 thing that you learned today and</a:t>
            </a:r>
          </a:p>
          <a:p>
            <a:r>
              <a:rPr lang="en-US" sz="4800" b="1" dirty="0"/>
              <a:t>1 question that you have based on the lesson today.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“Raffle” </a:t>
            </a:r>
            <a:r>
              <a:rPr lang="en-US" sz="4000" b="1" dirty="0" smtClean="0"/>
              <a:t>Ticket Out the Door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59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2879</TotalTime>
  <Words>211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Naked mole rat Warm-up (page 16): </vt:lpstr>
      <vt:lpstr>How does Cancer Work?</vt:lpstr>
      <vt:lpstr>How are naked Mole Rats involved?</vt:lpstr>
      <vt:lpstr>Analysis</vt:lpstr>
      <vt:lpstr>Summarize the Article and make predictions:</vt:lpstr>
      <vt:lpstr>PowerPoint Presentation</vt:lpstr>
      <vt:lpstr>Thinking ahead!</vt:lpstr>
      <vt:lpstr>“Raffle” Ticket Out the Door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Week 10:  11-06-13</dc:title>
  <dc:creator>Mocete, Yvette (ymocete@psusd.us)</dc:creator>
  <cp:lastModifiedBy>Robles, Sarah (srobles@psusd.us)</cp:lastModifiedBy>
  <cp:revision>10</cp:revision>
  <dcterms:created xsi:type="dcterms:W3CDTF">2013-11-06T01:28:28Z</dcterms:created>
  <dcterms:modified xsi:type="dcterms:W3CDTF">2014-10-29T14:38:22Z</dcterms:modified>
</cp:coreProperties>
</file>