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2" d="100"/>
          <a:sy n="142" d="100"/>
        </p:scale>
        <p:origin x="-108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5771287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5176499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-3832" y="12039"/>
            <a:ext cx="10925833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14659" y="660"/>
            <a:ext cx="10500940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-846666" y="-661"/>
            <a:ext cx="2167466" cy="5176308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 rot="10800000" flipH="1">
            <a:off x="-524933" y="131"/>
            <a:ext cx="1403434" cy="5176308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648200" y="1244242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Shape 39"/>
          <p:cNvGrpSpPr/>
          <p:nvPr/>
        </p:nvGrpSpPr>
        <p:grpSpPr>
          <a:xfrm>
            <a:off x="-6264" y="3700039"/>
            <a:ext cx="9150267" cy="2325488"/>
            <a:chOff x="-6264" y="4933386"/>
            <a:chExt cx="9150267" cy="3100650"/>
          </a:xfrm>
        </p:grpSpPr>
        <p:sp>
          <p:nvSpPr>
            <p:cNvPr id="40" name="Shape 40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buNone/>
              <a:defRPr sz="2400"/>
            </a:lvl1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Lizard article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1089540" y="2163209"/>
            <a:ext cx="7035899" cy="694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i="1"/>
              <a:t>Write your name on your article </a:t>
            </a:r>
          </a:p>
          <a:p>
            <a:pPr rtl="0">
              <a:spcBef>
                <a:spcPts val="0"/>
              </a:spcBef>
              <a:buNone/>
            </a:pPr>
            <a:r>
              <a:rPr lang="en" i="1"/>
              <a:t>and read it to yourself silently.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50" name="Shape 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5850" y="3046800"/>
            <a:ext cx="2466975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174725" y="1244250"/>
            <a:ext cx="8889299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endParaRPr sz="3000">
              <a:solidFill>
                <a:schemeClr val="lt1"/>
              </a:solidFill>
            </a:endParaRPr>
          </a:p>
          <a:p>
            <a:pPr lvl="0" algn="r" rtl="0">
              <a:spcBef>
                <a:spcPts val="0"/>
              </a:spcBef>
              <a:buNone/>
            </a:pPr>
            <a:endParaRPr sz="3000">
              <a:solidFill>
                <a:schemeClr val="lt1"/>
              </a:solidFill>
            </a:endParaRPr>
          </a:p>
          <a:p>
            <a:pPr lvl="0" algn="r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solidFill>
                  <a:schemeClr val="lt1"/>
                </a:solidFill>
              </a:rPr>
              <a:t>Number off: 1’s and 2’s. If there’s an odd number, two 2’s will travel together.  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4800"/>
              <a:t>1’s</a:t>
            </a:r>
            <a:r>
              <a:rPr lang="en"/>
              <a:t>: Form inner circle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4800"/>
              <a:t>2’s</a:t>
            </a:r>
            <a:r>
              <a:rPr lang="en"/>
              <a:t>: Outer circle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algn="ctr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Circle formation</a:t>
            </a:r>
          </a:p>
        </p:txBody>
      </p:sp>
      <p:pic>
        <p:nvPicPr>
          <p:cNvPr id="57" name="Shape 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9275" y="513275"/>
            <a:ext cx="2085975" cy="169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982825"/>
            <a:ext cx="8229600" cy="3891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u="sng"/>
              <a:t>Step 1</a:t>
            </a:r>
            <a:r>
              <a:rPr lang="en"/>
              <a:t>: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/>
              <a:t>1’s: Read paragraph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/>
              <a:t>2’s: Summarize</a:t>
            </a:r>
          </a:p>
          <a:p>
            <a:pPr marL="0" indent="0" rtl="0">
              <a:spcBef>
                <a:spcPts val="0"/>
              </a:spcBef>
              <a:buNone/>
            </a:pPr>
            <a:r>
              <a:rPr lang="en" u="sng"/>
              <a:t>Step 2</a:t>
            </a:r>
            <a:r>
              <a:rPr lang="en"/>
              <a:t>: 1’s and 2’s interpret. Discuss the meaning of the paragraph.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u="sng"/>
              <a:t>Step 3</a:t>
            </a:r>
            <a:r>
              <a:rPr lang="en"/>
              <a:t>: Outside circle rotates one to the right. Repeat process for each paragraph.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5974"/>
            <a:ext cx="8229600" cy="831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Article Activity</a:t>
            </a:r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03850" y="294850"/>
            <a:ext cx="1885949" cy="1885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-Return to your seats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-Call on students to share out paragraph analysis.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Share out:</a:t>
            </a:r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27450" y="2653625"/>
            <a:ext cx="1771650" cy="1781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Title “Lizard” Article: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	Write a paragraph summarizing the main ideas of the article.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Notebook Page 32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On-screen Show (16:9)</PresentationFormat>
  <Paragraphs>21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</vt:lpstr>
      <vt:lpstr>Lizard article</vt:lpstr>
      <vt:lpstr>Circle formation</vt:lpstr>
      <vt:lpstr>Article Activity</vt:lpstr>
      <vt:lpstr>Share out:</vt:lpstr>
      <vt:lpstr>Notebook Page 32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Lizard article</dc:title>
  <dc:creator>Robles, Sarah (srobles@psusd.us)</dc:creator>
  <cp:lastModifiedBy>Robles, Sarah (srobles@psusd.us)</cp:lastModifiedBy>
  <cp:revision>1</cp:revision>
  <dcterms:modified xsi:type="dcterms:W3CDTF">2015-04-16T14:24:18Z</dcterms:modified>
</cp:coreProperties>
</file>