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a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34640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q2sefuJM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LD50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Toxicity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u="sng">
                <a:solidFill>
                  <a:schemeClr val="hlink"/>
                </a:solidFill>
                <a:hlinkClick r:id="rId3"/>
              </a:rPr>
              <a:t>LD50</a:t>
            </a:r>
            <a:r>
              <a:rPr lang="en" u="sng">
                <a:solidFill>
                  <a:schemeClr val="hlink"/>
                </a:solidFill>
                <a:hlinkClick r:id="rId3"/>
              </a:rPr>
              <a:t>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49050" y="1414650"/>
            <a:ext cx="8520600" cy="257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Dose that is lethal to 50% of a test population (usually mice or rats)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-"/>
            </a:pPr>
            <a:r>
              <a:rPr lang="en" sz="3000"/>
              <a:t>Measured in mg/kg (toxin mass to body mass)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-"/>
            </a:pPr>
            <a:r>
              <a:rPr lang="en" sz="3000"/>
              <a:t>Mass of individual x LD50 = lethal dose</a:t>
            </a:r>
          </a:p>
          <a:p>
            <a:pPr marL="457200" lvl="0" indent="-419100">
              <a:spcBef>
                <a:spcPts val="0"/>
              </a:spcBef>
              <a:buSzPct val="100000"/>
              <a:buChar char="-"/>
            </a:pPr>
            <a:r>
              <a:rPr lang="en" sz="3000"/>
              <a:t>The smaller the LD50, the more toxic the chemical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1650" y="901575"/>
            <a:ext cx="5400675" cy="34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941" y="1219454"/>
            <a:ext cx="8036125" cy="334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ED50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Effective Dose:</a:t>
            </a:r>
            <a:r>
              <a:rPr lang="en" sz="2400"/>
              <a:t> </a:t>
            </a:r>
            <a:r>
              <a:rPr lang="en" sz="240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/>
              <a:t>Dose of a pharmacologic agent which will have a therapeutic effect in 50% of the population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b="1"/>
              <a:t>Threshold</a:t>
            </a:r>
            <a:r>
              <a:rPr lang="en" sz="2400"/>
              <a:t>: Maximum dose that does not show an effect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6637" y="2781874"/>
            <a:ext cx="3830724" cy="210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(16:9)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Playfair Display</vt:lpstr>
      <vt:lpstr>Lato</vt:lpstr>
      <vt:lpstr>coral</vt:lpstr>
      <vt:lpstr>LD50</vt:lpstr>
      <vt:lpstr>LD50 </vt:lpstr>
      <vt:lpstr>PowerPoint Presentation</vt:lpstr>
      <vt:lpstr>PowerPoint Presentation</vt:lpstr>
      <vt:lpstr>ED50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LD50</dc:title>
  <dc:creator>Robles, Sarah (srobles@psusd.us)</dc:creator>
  <cp:lastModifiedBy>Robles, Sarah (srobles@psusd.us)</cp:lastModifiedBy>
  <cp:revision>1</cp:revision>
  <dcterms:modified xsi:type="dcterms:W3CDTF">2016-03-10T00:38:39Z</dcterms:modified>
</cp:coreProperties>
</file>