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Raleway" panose="020B0604020202020204" charset="0"/>
      <p:regular r:id="rId8"/>
      <p:bold r:id="rId9"/>
      <p:italic r:id="rId10"/>
      <p:boldItalic r:id="rId11"/>
    </p:embeddedFont>
    <p:embeddedFont>
      <p:font typeface="La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96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9209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m-IxK1GrY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183HPmA2_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9Nw66RCMh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VHD9wGlbh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Human Evolution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 bipedal walk through time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748" y="1532900"/>
            <a:ext cx="4754549" cy="24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54300" y="466950"/>
            <a:ext cx="9050700" cy="57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Phylogenetic Tree (</a:t>
            </a:r>
            <a:r>
              <a:rPr lang="en" u="sng">
                <a:solidFill>
                  <a:schemeClr val="hlink"/>
                </a:solidFill>
                <a:hlinkClick r:id="rId3"/>
              </a:rPr>
              <a:t>evolutionary relationships</a:t>
            </a:r>
            <a:r>
              <a:rPr lang="en"/>
              <a:t>)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07000" y="1011800"/>
            <a:ext cx="8115000" cy="338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Cut out the phylogenetic tree and glue it near the top of your page 22.  Answer the questions based on the following principles: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7034" y="1906559"/>
            <a:ext cx="5334949" cy="22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Human Prehistory I</a:t>
            </a:r>
            <a:r>
              <a:rPr lang="en"/>
              <a:t> (5 min.)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45925" y="1211350"/>
            <a:ext cx="8163600" cy="338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i="1"/>
              <a:t>Watch the video clip and answer the following questions: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5. On which continent did early humans (hominids) originate?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6.  Where did a small group of early hominids travel 1st out of Africa?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7. Who did the early humans run into when they reached Europe?   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099" y="1767250"/>
            <a:ext cx="2046675" cy="11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410075" y="326850"/>
            <a:ext cx="6321600" cy="70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Human Prehistory II</a:t>
            </a:r>
            <a:r>
              <a:rPr lang="en"/>
              <a:t> (3 min.)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72375" y="964975"/>
            <a:ext cx="8715900" cy="211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8. What climatic conditions did early humans run into 20,000 years ago?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9. What happened that may have allowed early humans to reach North America?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4212" y="2765625"/>
            <a:ext cx="3992227" cy="22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76650" y="575950"/>
            <a:ext cx="851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Human Prehistory III (7 min.)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287950" y="1299625"/>
            <a:ext cx="8700300" cy="329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10. What activity allowed the early humans to be able to create more permanent villages instead of migrating for food?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11. Why was there a loss of genetic diversity when people moved around to find fertile soil?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9176" y="2942799"/>
            <a:ext cx="2375750" cy="19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On-screen Show (16:9)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Raleway</vt:lpstr>
      <vt:lpstr>Lato</vt:lpstr>
      <vt:lpstr>swiss-2</vt:lpstr>
      <vt:lpstr>Human Evolution</vt:lpstr>
      <vt:lpstr>Phylogenetic Tree (evolutionary relationships)</vt:lpstr>
      <vt:lpstr>Human Prehistory I (5 min.)</vt:lpstr>
      <vt:lpstr>Human Prehistory II (3 min.)</vt:lpstr>
      <vt:lpstr>Human Prehistory III (7 min.)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Evolution</dc:title>
  <dc:creator>Robles, Sarah (srobles@psusd.us)</dc:creator>
  <cp:lastModifiedBy>Robles, Sarah (srobles@psusd.us)</cp:lastModifiedBy>
  <cp:revision>1</cp:revision>
  <dcterms:modified xsi:type="dcterms:W3CDTF">2016-03-09T23:27:34Z</dcterms:modified>
</cp:coreProperties>
</file>