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454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umanorigins.si.edu/evidence/human-family-tr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98274"/>
            <a:ext cx="7772400" cy="70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Mapping </a:t>
            </a:r>
            <a:r>
              <a:rPr lang="en" sz="3600" dirty="0" smtClean="0"/>
              <a:t>Hominin </a:t>
            </a:r>
            <a:r>
              <a:rPr lang="en" sz="3600" dirty="0"/>
              <a:t>Migration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87375" y="655225"/>
            <a:ext cx="8987400" cy="179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 Plot the points from page 468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Use 4 different colors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Create </a:t>
            </a:r>
            <a:r>
              <a:rPr lang="en" dirty="0"/>
              <a:t>a key for each of the 4 hominid </a:t>
            </a:r>
            <a:r>
              <a:rPr lang="en" dirty="0" smtClean="0"/>
              <a:t>species</a:t>
            </a:r>
          </a:p>
          <a:p>
            <a:pPr marL="457200" indent="-419100">
              <a:buFont typeface="Arial"/>
              <a:buChar char="●"/>
            </a:pPr>
            <a:r>
              <a:rPr lang="en" dirty="0"/>
              <a:t>Lightly shade in the approximate boundaries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4375" y="2586125"/>
            <a:ext cx="4215249" cy="251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 in fossil record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i="1" dirty="0"/>
              <a:t>Homo habilis</a:t>
            </a:r>
            <a:r>
              <a:rPr lang="en" dirty="0"/>
              <a:t>: 2.1-1.5 million years ago</a:t>
            </a:r>
          </a:p>
          <a:p>
            <a:pPr rtl="0">
              <a:spcBef>
                <a:spcPts val="0"/>
              </a:spcBef>
              <a:buNone/>
            </a:pPr>
            <a:r>
              <a:rPr lang="en" b="1" i="1" dirty="0"/>
              <a:t>Homo erectus</a:t>
            </a:r>
            <a:r>
              <a:rPr lang="en" dirty="0"/>
              <a:t>: 1.9 mya-143,000 years ago</a:t>
            </a:r>
          </a:p>
          <a:p>
            <a:pPr rtl="0">
              <a:spcBef>
                <a:spcPts val="0"/>
              </a:spcBef>
              <a:buNone/>
            </a:pPr>
            <a:r>
              <a:rPr lang="en" b="1" i="1" dirty="0"/>
              <a:t>Homo neanderthalensis</a:t>
            </a:r>
            <a:r>
              <a:rPr lang="en" dirty="0"/>
              <a:t>: 250,000-28,000 ya</a:t>
            </a:r>
          </a:p>
          <a:p>
            <a:pPr rtl="0">
              <a:spcBef>
                <a:spcPts val="0"/>
              </a:spcBef>
              <a:buNone/>
            </a:pPr>
            <a:r>
              <a:rPr lang="en" b="1" i="1" dirty="0"/>
              <a:t>Homo sapiens</a:t>
            </a:r>
            <a:r>
              <a:rPr lang="en" dirty="0"/>
              <a:t>: 200,000 years ago to present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Human Phylogeny </a:t>
            </a:r>
            <a:r>
              <a:rPr lang="en-US" dirty="0" smtClean="0"/>
              <a:t>(Family Tree)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Smithsonian Information page and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Analysis (questions from p. 468)</a:t>
            </a:r>
            <a:endParaRPr lang="en"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906400"/>
            <a:ext cx="8229600" cy="401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According to the map you made and the fossil time record, when was the earliest that hominins could have migrated out of Africa?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Where did they go?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What sets of fossils overlapped in geographic ranges?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What does this suggest?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124</Words>
  <Application>Microsoft Office PowerPoint</Application>
  <PresentationFormat>On-screen Show (16:9)</PresentationFormat>
  <Paragraphs>18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Mapping Hominin Migration</vt:lpstr>
      <vt:lpstr>Time in fossil record</vt:lpstr>
      <vt:lpstr>Human Phylogeny (Family Tree)</vt:lpstr>
      <vt:lpstr>Analysis (questions from p. 468)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Hominid Migration</dc:title>
  <dc:creator>Robles, Sarah (srobles@psusd.us)</dc:creator>
  <cp:lastModifiedBy>Robles, Sarah (srobles@psusd.us)</cp:lastModifiedBy>
  <cp:revision>9</cp:revision>
  <dcterms:modified xsi:type="dcterms:W3CDTF">2015-05-05T22:04:28Z</dcterms:modified>
</cp:coreProperties>
</file>