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A94794-35EF-4E92-81EF-A429B833838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9483F2-71BA-42CF-9508-9E8D681F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94794-35EF-4E92-81EF-A429B833838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483F2-71BA-42CF-9508-9E8D681F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94794-35EF-4E92-81EF-A429B833838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483F2-71BA-42CF-9508-9E8D681F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94794-35EF-4E92-81EF-A429B833838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483F2-71BA-42CF-9508-9E8D681F0F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94794-35EF-4E92-81EF-A429B833838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483F2-71BA-42CF-9508-9E8D681F0F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94794-35EF-4E92-81EF-A429B833838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483F2-71BA-42CF-9508-9E8D681F0F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94794-35EF-4E92-81EF-A429B833838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483F2-71BA-42CF-9508-9E8D681F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94794-35EF-4E92-81EF-A429B833838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483F2-71BA-42CF-9508-9E8D681F0F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94794-35EF-4E92-81EF-A429B833838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483F2-71BA-42CF-9508-9E8D681F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A94794-35EF-4E92-81EF-A429B833838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9483F2-71BA-42CF-9508-9E8D681F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A94794-35EF-4E92-81EF-A429B833838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9483F2-71BA-42CF-9508-9E8D681F0F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A94794-35EF-4E92-81EF-A429B833838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09483F2-71BA-42CF-9508-9E8D681F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geologicresources.com/dinosaur245x289.gif&amp;imgrefurl=http://www.geologicresources.com/friendly_dinosaur.html&amp;usg=__SFP8DdwhgIj4ygxrIIl4gsFVXHQ=&amp;h=289&amp;w=245&amp;sz=13&amp;hl=en&amp;start=7&amp;zoom=1&amp;tbnid=PMlFgOuS5Kx3dM:&amp;tbnh=115&amp;tbnw=97&amp;ei=jxZgTujeOPTWiAL0ocyfDg&amp;prev=/search?q=dinosaur&amp;um=1&amp;hl=en&amp;safe=strict&amp;sa=N&amp;tbm=isch&amp;um=1&amp;itbs=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8229600" cy="838200"/>
          </a:xfrm>
        </p:spPr>
        <p:txBody>
          <a:bodyPr/>
          <a:lstStyle/>
          <a:p>
            <a:pPr algn="ctr"/>
            <a:r>
              <a:rPr smtClean="0"/>
              <a:t>Holey Dinosaur!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34290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b="1" dirty="0" smtClean="0"/>
              <a:t>Set up your papers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Decide your variable (Salt?  Stirring?  Vinegar?....)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Write your hypothesis (decide with your group)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Gather materials/set up experiment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Set up data tables/collect data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Write your conclusions</a:t>
            </a:r>
          </a:p>
          <a:p>
            <a:pPr marL="514350" indent="-514350" algn="l">
              <a:buAutoNum type="arabicPeriod"/>
            </a:pPr>
            <a:r>
              <a:rPr lang="en-US" b="1" dirty="0" smtClean="0"/>
              <a:t>On the back</a:t>
            </a:r>
            <a:r>
              <a:rPr lang="en-US" dirty="0" smtClean="0"/>
              <a:t>: What </a:t>
            </a:r>
            <a:r>
              <a:rPr lang="en-US" dirty="0" smtClean="0"/>
              <a:t>is one possible source of error</a:t>
            </a:r>
            <a:r>
              <a:rPr lang="en-US" dirty="0" smtClean="0"/>
              <a:t>?</a:t>
            </a:r>
          </a:p>
          <a:p>
            <a:pPr marL="514350" indent="-514350" algn="l"/>
            <a:r>
              <a:rPr lang="en-US" dirty="0" smtClean="0"/>
              <a:t>	</a:t>
            </a:r>
            <a:r>
              <a:rPr lang="en-US" dirty="0" smtClean="0"/>
              <a:t>			What could you do differently next time?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smtClean="0"/>
              <a:t>Report your results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Turn in your lab report</a:t>
            </a:r>
          </a:p>
          <a:p>
            <a:pPr marL="514350" indent="-514350" algn="l"/>
            <a:endParaRPr lang="en-US" dirty="0" smtClean="0"/>
          </a:p>
        </p:txBody>
      </p:sp>
      <p:pic>
        <p:nvPicPr>
          <p:cNvPr id="37890" name="Picture 2" descr="http://t3.gstatic.com/images?q=tbn:ANd9GcQ5yfbPGp3gC7iK8v4Kn2_IqzqUANUBjRsoFfu39kvQAolh3lKgjc9YrLc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533400"/>
            <a:ext cx="923925" cy="1095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918</TotalTime>
  <Words>50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Holey Dinosaur!</vt:lpstr>
    </vt:vector>
  </TitlesOfParts>
  <Company>Palm Springs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Holey Dinosaur!</dc:title>
  <dc:creator>sarah robles</dc:creator>
  <cp:lastModifiedBy>sarah robles</cp:lastModifiedBy>
  <cp:revision>4</cp:revision>
  <dcterms:created xsi:type="dcterms:W3CDTF">2011-09-01T23:29:55Z</dcterms:created>
  <dcterms:modified xsi:type="dcterms:W3CDTF">2012-09-06T22:35:53Z</dcterms:modified>
</cp:coreProperties>
</file>