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594138"/>
          </a:xfrm>
        </p:spPr>
        <p:txBody>
          <a:bodyPr/>
          <a:lstStyle/>
          <a:p>
            <a:r>
              <a:rPr lang="en-US" sz="4400" b="1" dirty="0" smtClean="0"/>
              <a:t>Healthy Forest Initiative (HFI)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4856" y="2382592"/>
            <a:ext cx="9839459" cy="3567447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i="1" dirty="0" smtClean="0"/>
              <a:t>Healthy Forests Restoration Act of 2003 </a:t>
            </a:r>
          </a:p>
          <a:p>
            <a:r>
              <a:rPr lang="en-US" sz="2800" dirty="0" smtClean="0"/>
              <a:t>(In response to big fire season in 2002).</a:t>
            </a:r>
          </a:p>
          <a:p>
            <a:pPr algn="l"/>
            <a:r>
              <a:rPr lang="en-US" sz="2800" dirty="0" smtClean="0"/>
              <a:t>- Thin overstocked stands</a:t>
            </a:r>
          </a:p>
          <a:p>
            <a:pPr algn="l"/>
            <a:r>
              <a:rPr lang="en-US" sz="2800" dirty="0" smtClean="0"/>
              <a:t>- Clear </a:t>
            </a:r>
            <a:r>
              <a:rPr lang="en-US" sz="2800" dirty="0"/>
              <a:t>away vegetation and trees to create shaded fuel </a:t>
            </a:r>
            <a:r>
              <a:rPr lang="en-US" sz="2800" dirty="0" smtClean="0"/>
              <a:t>breaks</a:t>
            </a:r>
          </a:p>
          <a:p>
            <a:pPr algn="l"/>
            <a:r>
              <a:rPr lang="en-US" sz="2800" dirty="0" smtClean="0"/>
              <a:t>- Provide </a:t>
            </a:r>
            <a:r>
              <a:rPr lang="en-US" sz="2800" dirty="0"/>
              <a:t>funding and guidance to reduce or eliminate hazardous </a:t>
            </a:r>
            <a:r>
              <a:rPr lang="en-US" sz="2800" dirty="0" smtClean="0"/>
              <a:t>	fuels </a:t>
            </a:r>
            <a:r>
              <a:rPr lang="en-US" sz="2800" dirty="0"/>
              <a:t>in National </a:t>
            </a:r>
            <a:r>
              <a:rPr lang="en-US" sz="2800" dirty="0" smtClean="0"/>
              <a:t>Forests</a:t>
            </a:r>
          </a:p>
          <a:p>
            <a:pPr algn="l"/>
            <a:r>
              <a:rPr lang="en-US" sz="2800" dirty="0" smtClean="0"/>
              <a:t>-</a:t>
            </a:r>
            <a:r>
              <a:rPr lang="en-US" sz="2800" dirty="0"/>
              <a:t> </a:t>
            </a:r>
            <a:r>
              <a:rPr lang="en-US" sz="2800" dirty="0" smtClean="0"/>
              <a:t>Research </a:t>
            </a:r>
            <a:r>
              <a:rPr lang="en-US" sz="2800" dirty="0"/>
              <a:t>new methods to halt destructive </a:t>
            </a:r>
            <a:r>
              <a:rPr lang="en-US" sz="2800" dirty="0" smtClean="0"/>
              <a:t>insects</a:t>
            </a:r>
          </a:p>
          <a:p>
            <a:pPr algn="l"/>
            <a:r>
              <a:rPr lang="en-US" sz="2800" dirty="0" smtClean="0"/>
              <a:t>- Improve </a:t>
            </a:r>
            <a:r>
              <a:rPr lang="en-US" sz="2800" dirty="0"/>
              <a:t>forest fire fighting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7167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</TotalTime>
  <Words>47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Healthy Forest Initiative (HFI)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Forest Initiative (HFI)</dc:title>
  <dc:creator>MattGeo</dc:creator>
  <cp:lastModifiedBy>MattGeo</cp:lastModifiedBy>
  <cp:revision>1</cp:revision>
  <dcterms:created xsi:type="dcterms:W3CDTF">2015-12-01T04:34:40Z</dcterms:created>
  <dcterms:modified xsi:type="dcterms:W3CDTF">2015-12-01T04:42:39Z</dcterms:modified>
</cp:coreProperties>
</file>