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C83ADF7-9F67-448A-8807-B6B99EBB2FA0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0F55792-33F1-46DB-9335-3ADD58D898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Genetically Engineered Trees Article Analysis (p.22)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Number the paragraphs</a:t>
            </a:r>
          </a:p>
          <a:p>
            <a:r>
              <a:rPr lang="en-US" dirty="0" smtClean="0"/>
              <a:t>2. Underline/highlight key vocabulary</a:t>
            </a:r>
          </a:p>
          <a:p>
            <a:r>
              <a:rPr lang="en-US" dirty="0" smtClean="0"/>
              <a:t>3. Mark a “P” for positives</a:t>
            </a:r>
          </a:p>
          <a:p>
            <a:r>
              <a:rPr lang="en-US" dirty="0" smtClean="0"/>
              <a:t>4. Mark an “N” for negatives</a:t>
            </a:r>
          </a:p>
          <a:p>
            <a:r>
              <a:rPr lang="en-US" dirty="0" smtClean="0"/>
              <a:t>5. Write a paragraph summary including </a:t>
            </a:r>
            <a:r>
              <a:rPr lang="en-US" smtClean="0"/>
              <a:t>your opinion</a:t>
            </a:r>
            <a:endParaRPr lang="en-US" dirty="0" smtClean="0"/>
          </a:p>
          <a:p>
            <a:r>
              <a:rPr lang="en-US" dirty="0" smtClean="0"/>
              <a:t>6. Attach the marked article to p.22 of your notebook.</a:t>
            </a:r>
          </a:p>
        </p:txBody>
      </p:sp>
    </p:spTree>
    <p:extLst>
      <p:ext uri="{BB962C8B-B14F-4D97-AF65-F5344CB8AC3E}">
        <p14:creationId xmlns:p14="http://schemas.microsoft.com/office/powerpoint/2010/main" val="24927941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</TotalTime>
  <Words>57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Genetically Engineered Trees Article Analysis (p.22)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Genetically Engineered Trees Article Analysis (p.22)</dc:title>
  <dc:creator>Robles, Sarah (srobles@psusd.us)</dc:creator>
  <cp:lastModifiedBy>Robles, Sarah (srobles@psusd.us)</cp:lastModifiedBy>
  <cp:revision>1</cp:revision>
  <dcterms:created xsi:type="dcterms:W3CDTF">2014-04-01T16:51:08Z</dcterms:created>
  <dcterms:modified xsi:type="dcterms:W3CDTF">2014-04-01T16:55:33Z</dcterms:modified>
</cp:coreProperties>
</file>