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9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98475"/>
            <a:ext cx="10131425" cy="109728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Flu Evolution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69145"/>
            <a:ext cx="10131425" cy="5309761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1. Number the paragraphs</a:t>
            </a:r>
          </a:p>
          <a:p>
            <a:r>
              <a:rPr lang="en-US" sz="3900" dirty="0" smtClean="0"/>
              <a:t>2. Read the article</a:t>
            </a:r>
          </a:p>
          <a:p>
            <a:r>
              <a:rPr lang="en-US" sz="3900" dirty="0" smtClean="0"/>
              <a:t>3. Highlight/underline:</a:t>
            </a:r>
          </a:p>
          <a:p>
            <a:pPr marL="0" indent="0">
              <a:buNone/>
            </a:pPr>
            <a:r>
              <a:rPr lang="en-US" sz="3900" dirty="0"/>
              <a:t>		</a:t>
            </a:r>
            <a:r>
              <a:rPr lang="en-US" sz="3900" dirty="0" smtClean="0"/>
              <a:t>a. How vaccines work</a:t>
            </a:r>
          </a:p>
          <a:p>
            <a:pPr marL="0" indent="0">
              <a:buNone/>
            </a:pPr>
            <a:r>
              <a:rPr lang="en-US" sz="3900" dirty="0"/>
              <a:t>	</a:t>
            </a:r>
            <a:r>
              <a:rPr lang="en-US" sz="3900" dirty="0" smtClean="0"/>
              <a:t>	b. Why we need a different flu vaccine each year</a:t>
            </a:r>
          </a:p>
          <a:p>
            <a:pPr marL="0" indent="0">
              <a:buNone/>
            </a:pPr>
            <a:r>
              <a:rPr lang="en-US" sz="3900" dirty="0"/>
              <a:t>	</a:t>
            </a:r>
            <a:r>
              <a:rPr lang="en-US" sz="3900" dirty="0" smtClean="0"/>
              <a:t>	c. Explanation of antigenic drift</a:t>
            </a:r>
          </a:p>
          <a:p>
            <a:pPr marL="0" indent="0">
              <a:buNone/>
            </a:pPr>
            <a:r>
              <a:rPr lang="en-US" sz="3900" dirty="0"/>
              <a:t>	</a:t>
            </a:r>
            <a:r>
              <a:rPr lang="en-US" sz="3900" dirty="0" smtClean="0"/>
              <a:t>	d. How natural selection is involved</a:t>
            </a:r>
          </a:p>
          <a:p>
            <a:r>
              <a:rPr lang="en-US" sz="3900" dirty="0" smtClean="0"/>
              <a:t>4. Choose </a:t>
            </a:r>
            <a:r>
              <a:rPr lang="en-US" sz="3900" dirty="0"/>
              <a:t>2 </a:t>
            </a:r>
            <a:r>
              <a:rPr lang="en-US" sz="3900" dirty="0" smtClean="0"/>
              <a:t>of the discussion questions </a:t>
            </a:r>
            <a:r>
              <a:rPr lang="en-US" sz="3900" dirty="0"/>
              <a:t>and </a:t>
            </a:r>
            <a:r>
              <a:rPr lang="en-US" sz="3900"/>
              <a:t>answer </a:t>
            </a:r>
            <a:r>
              <a:rPr lang="en-US" sz="3900" smtClean="0"/>
              <a:t>		them in complete </a:t>
            </a:r>
            <a:r>
              <a:rPr lang="en-US" sz="3900" dirty="0" smtClean="0"/>
              <a:t>sentences.</a:t>
            </a:r>
            <a:endParaRPr lang="en-US" sz="3900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093" y="647115"/>
            <a:ext cx="3170195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96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14</TotalTime>
  <Words>16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Celestial</vt:lpstr>
      <vt:lpstr>Flu Evolution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Evolution</dc:title>
  <dc:creator>MattGeo</dc:creator>
  <cp:lastModifiedBy>Robles, Sarah (srobles@psusd.us)</cp:lastModifiedBy>
  <cp:revision>5</cp:revision>
  <dcterms:created xsi:type="dcterms:W3CDTF">2014-04-26T21:28:09Z</dcterms:created>
  <dcterms:modified xsi:type="dcterms:W3CDTF">2014-05-06T16:20:52Z</dcterms:modified>
</cp:coreProperties>
</file>