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Lato" panose="020B0604020202020204" charset="0"/>
      <p:regular r:id="rId13"/>
      <p:bold r:id="rId14"/>
      <p:italic r:id="rId15"/>
      <p:boldItalic r:id="rId16"/>
    </p:embeddedFont>
    <p:embeddedFont>
      <p:font typeface="Raleway"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96"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576354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w="38100" cap="flat" cmpd="sng">
            <a:solidFill>
              <a:schemeClr val="lt1"/>
            </a:solidFill>
            <a:prstDash val="solid"/>
            <a:round/>
            <a:headEnd type="none" w="med" len="med"/>
            <a:tailEnd type="none" w="med" len="med"/>
          </a:ln>
        </p:spPr>
      </p:cxnSp>
      <p:cxnSp>
        <p:nvCxnSpPr>
          <p:cNvPr id="11" name="Shape 11"/>
          <p:cNvCxnSpPr/>
          <p:nvPr/>
        </p:nvCxnSpPr>
        <p:spPr>
          <a:xfrm>
            <a:off x="2477724" y="4740000"/>
            <a:ext cx="6244200" cy="0"/>
          </a:xfrm>
          <a:prstGeom prst="straightConnector1">
            <a:avLst/>
          </a:prstGeom>
          <a:noFill/>
          <a:ln w="19050" cap="flat" cmpd="sng">
            <a:solidFill>
              <a:schemeClr val="lt1"/>
            </a:solidFill>
            <a:prstDash val="solid"/>
            <a:round/>
            <a:headEnd type="none" w="med" len="med"/>
            <a:tailEnd type="none" w="med" len="med"/>
          </a:ln>
        </p:spPr>
      </p:cxnSp>
      <p:cxnSp>
        <p:nvCxnSpPr>
          <p:cNvPr id="12" name="Shape 12"/>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13" name="Shape 13"/>
          <p:cNvSpPr txBox="1">
            <a:spLocks noGrp="1"/>
          </p:cNvSpPr>
          <p:nvPr>
            <p:ph type="ctrTitle"/>
          </p:nvPr>
        </p:nvSpPr>
        <p:spPr>
          <a:xfrm>
            <a:off x="2371725" y="630225"/>
            <a:ext cx="6331500" cy="1542000"/>
          </a:xfrm>
          <a:prstGeom prst="rect">
            <a:avLst/>
          </a:prstGeom>
        </p:spPr>
        <p:txBody>
          <a:bodyPr lIns="91425" tIns="91425" rIns="91425" bIns="91425" anchor="t"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2390266" y="3238450"/>
            <a:ext cx="6331500" cy="1241700"/>
          </a:xfrm>
          <a:prstGeom prst="rect">
            <a:avLst/>
          </a:prstGeom>
        </p:spPr>
        <p:txBody>
          <a:bodyPr lIns="91425" tIns="91425" rIns="91425" bIns="91425" anchor="b"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5" name="Shape 1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w="19050" cap="flat" cmpd="sng">
            <a:solidFill>
              <a:schemeClr val="dk2"/>
            </a:solidFill>
            <a:prstDash val="solid"/>
            <a:round/>
            <a:headEnd type="none" w="med" len="med"/>
            <a:tailEnd type="none" w="med" len="med"/>
          </a:ln>
        </p:spPr>
      </p:cxnSp>
      <p:cxnSp>
        <p:nvCxnSpPr>
          <p:cNvPr id="62" name="Shape 62"/>
          <p:cNvCxnSpPr/>
          <p:nvPr/>
        </p:nvCxnSpPr>
        <p:spPr>
          <a:xfrm>
            <a:off x="425200" y="415650"/>
            <a:ext cx="8296800" cy="0"/>
          </a:xfrm>
          <a:prstGeom prst="straightConnector1">
            <a:avLst/>
          </a:prstGeom>
          <a:noFill/>
          <a:ln w="38100" cap="flat" cmpd="sng">
            <a:solidFill>
              <a:schemeClr val="dk2"/>
            </a:solidFill>
            <a:prstDash val="solid"/>
            <a:round/>
            <a:headEnd type="none" w="med" len="med"/>
            <a:tailEnd type="none" w="med" len="med"/>
          </a:ln>
        </p:spPr>
      </p:cxnSp>
      <p:sp>
        <p:nvSpPr>
          <p:cNvPr id="63" name="Shape 63"/>
          <p:cNvSpPr txBox="1">
            <a:spLocks noGrp="1"/>
          </p:cNvSpPr>
          <p:nvPr>
            <p:ph type="title"/>
          </p:nvPr>
        </p:nvSpPr>
        <p:spPr>
          <a:xfrm>
            <a:off x="853950" y="1304850"/>
            <a:ext cx="7436100" cy="1538400"/>
          </a:xfrm>
          <a:prstGeom prst="rect">
            <a:avLst/>
          </a:prstGeom>
        </p:spPr>
        <p:txBody>
          <a:bodyPr lIns="91425" tIns="91425" rIns="91425" bIns="91425" anchor="ctr" anchorCtr="0"/>
          <a:lstStyle>
            <a:lvl1pPr lvl="0" algn="ctr">
              <a:spcBef>
                <a:spcPts val="0"/>
              </a:spcBef>
              <a:buClr>
                <a:schemeClr val="dk1"/>
              </a:buClr>
              <a:buSzPct val="100000"/>
              <a:buFont typeface="Lato"/>
              <a:defRPr sz="9600">
                <a:solidFill>
                  <a:schemeClr val="dk1"/>
                </a:solidFill>
                <a:latin typeface="Lato"/>
                <a:ea typeface="Lato"/>
                <a:cs typeface="Lato"/>
                <a:sym typeface="Lato"/>
              </a:defRPr>
            </a:lvl1pPr>
            <a:lvl2pPr lvl="1" algn="ctr">
              <a:spcBef>
                <a:spcPts val="0"/>
              </a:spcBef>
              <a:buClr>
                <a:schemeClr val="dk1"/>
              </a:buClr>
              <a:buSzPct val="100000"/>
              <a:buFont typeface="Lato"/>
              <a:defRPr sz="9600">
                <a:solidFill>
                  <a:schemeClr val="dk1"/>
                </a:solidFill>
                <a:latin typeface="Lato"/>
                <a:ea typeface="Lato"/>
                <a:cs typeface="Lato"/>
                <a:sym typeface="Lato"/>
              </a:defRPr>
            </a:lvl2pPr>
            <a:lvl3pPr lvl="2" algn="ctr">
              <a:spcBef>
                <a:spcPts val="0"/>
              </a:spcBef>
              <a:buClr>
                <a:schemeClr val="dk1"/>
              </a:buClr>
              <a:buSzPct val="100000"/>
              <a:buFont typeface="Lato"/>
              <a:defRPr sz="9600">
                <a:solidFill>
                  <a:schemeClr val="dk1"/>
                </a:solidFill>
                <a:latin typeface="Lato"/>
                <a:ea typeface="Lato"/>
                <a:cs typeface="Lato"/>
                <a:sym typeface="Lato"/>
              </a:defRPr>
            </a:lvl3pPr>
            <a:lvl4pPr lvl="3" algn="ctr">
              <a:spcBef>
                <a:spcPts val="0"/>
              </a:spcBef>
              <a:buClr>
                <a:schemeClr val="dk1"/>
              </a:buClr>
              <a:buSzPct val="100000"/>
              <a:buFont typeface="Lato"/>
              <a:defRPr sz="9600">
                <a:solidFill>
                  <a:schemeClr val="dk1"/>
                </a:solidFill>
                <a:latin typeface="Lato"/>
                <a:ea typeface="Lato"/>
                <a:cs typeface="Lato"/>
                <a:sym typeface="Lato"/>
              </a:defRPr>
            </a:lvl4pPr>
            <a:lvl5pPr lvl="4" algn="ctr">
              <a:spcBef>
                <a:spcPts val="0"/>
              </a:spcBef>
              <a:buClr>
                <a:schemeClr val="dk1"/>
              </a:buClr>
              <a:buSzPct val="100000"/>
              <a:buFont typeface="Lato"/>
              <a:defRPr sz="9600">
                <a:solidFill>
                  <a:schemeClr val="dk1"/>
                </a:solidFill>
                <a:latin typeface="Lato"/>
                <a:ea typeface="Lato"/>
                <a:cs typeface="Lato"/>
                <a:sym typeface="Lato"/>
              </a:defRPr>
            </a:lvl5pPr>
            <a:lvl6pPr lvl="5" algn="ctr">
              <a:spcBef>
                <a:spcPts val="0"/>
              </a:spcBef>
              <a:buClr>
                <a:schemeClr val="dk1"/>
              </a:buClr>
              <a:buSzPct val="100000"/>
              <a:buFont typeface="Lato"/>
              <a:defRPr sz="9600">
                <a:solidFill>
                  <a:schemeClr val="dk1"/>
                </a:solidFill>
                <a:latin typeface="Lato"/>
                <a:ea typeface="Lato"/>
                <a:cs typeface="Lato"/>
                <a:sym typeface="Lato"/>
              </a:defRPr>
            </a:lvl6pPr>
            <a:lvl7pPr lvl="6" algn="ctr">
              <a:spcBef>
                <a:spcPts val="0"/>
              </a:spcBef>
              <a:buClr>
                <a:schemeClr val="dk1"/>
              </a:buClr>
              <a:buSzPct val="100000"/>
              <a:buFont typeface="Lato"/>
              <a:defRPr sz="9600">
                <a:solidFill>
                  <a:schemeClr val="dk1"/>
                </a:solidFill>
                <a:latin typeface="Lato"/>
                <a:ea typeface="Lato"/>
                <a:cs typeface="Lato"/>
                <a:sym typeface="Lato"/>
              </a:defRPr>
            </a:lvl7pPr>
            <a:lvl8pPr lvl="7" algn="ctr">
              <a:spcBef>
                <a:spcPts val="0"/>
              </a:spcBef>
              <a:buClr>
                <a:schemeClr val="dk1"/>
              </a:buClr>
              <a:buSzPct val="100000"/>
              <a:buFont typeface="Lato"/>
              <a:defRPr sz="9600">
                <a:solidFill>
                  <a:schemeClr val="dk1"/>
                </a:solidFill>
                <a:latin typeface="Lato"/>
                <a:ea typeface="Lato"/>
                <a:cs typeface="Lato"/>
                <a:sym typeface="Lato"/>
              </a:defRPr>
            </a:lvl8pPr>
            <a:lvl9pPr lvl="8" algn="ctr">
              <a:spcBef>
                <a:spcPts val="0"/>
              </a:spcBef>
              <a:buClr>
                <a:schemeClr val="dk1"/>
              </a:buClr>
              <a:buSzPct val="100000"/>
              <a:buFont typeface="Lato"/>
              <a:defRPr sz="9600">
                <a:solidFill>
                  <a:schemeClr val="dk1"/>
                </a:solidFill>
                <a:latin typeface="Lato"/>
                <a:ea typeface="Lato"/>
                <a:cs typeface="Lato"/>
                <a:sym typeface="Lato"/>
              </a:defRPr>
            </a:lvl9pPr>
          </a:lstStyle>
          <a:p>
            <a:endParaRPr/>
          </a:p>
        </p:txBody>
      </p:sp>
      <p:sp>
        <p:nvSpPr>
          <p:cNvPr id="64" name="Shape 64"/>
          <p:cNvSpPr txBox="1">
            <a:spLocks noGrp="1"/>
          </p:cNvSpPr>
          <p:nvPr>
            <p:ph type="body" idx="1"/>
          </p:nvPr>
        </p:nvSpPr>
        <p:spPr>
          <a:xfrm>
            <a:off x="853950" y="2919450"/>
            <a:ext cx="74361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5" name="Shape 6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w="38100" cap="flat" cmpd="sng">
            <a:solidFill>
              <a:schemeClr val="lt1"/>
            </a:solidFill>
            <a:prstDash val="solid"/>
            <a:round/>
            <a:headEnd type="none" w="med" len="med"/>
            <a:tailEnd type="none" w="med" len="med"/>
          </a:ln>
        </p:spPr>
      </p:cxnSp>
      <p:cxnSp>
        <p:nvCxnSpPr>
          <p:cNvPr id="18" name="Shape 18"/>
          <p:cNvCxnSpPr/>
          <p:nvPr/>
        </p:nvCxnSpPr>
        <p:spPr>
          <a:xfrm>
            <a:off x="425200" y="4740000"/>
            <a:ext cx="8296800" cy="0"/>
          </a:xfrm>
          <a:prstGeom prst="straightConnector1">
            <a:avLst/>
          </a:prstGeom>
          <a:noFill/>
          <a:ln w="19050" cap="flat" cmpd="sng">
            <a:solidFill>
              <a:schemeClr val="lt1"/>
            </a:solidFill>
            <a:prstDash val="solid"/>
            <a:round/>
            <a:headEnd type="none" w="med" len="med"/>
            <a:tailEnd type="none" w="med" len="med"/>
          </a:ln>
        </p:spPr>
      </p:cxnSp>
      <p:sp>
        <p:nvSpPr>
          <p:cNvPr id="19" name="Shape 19"/>
          <p:cNvSpPr txBox="1">
            <a:spLocks noGrp="1"/>
          </p:cNvSpPr>
          <p:nvPr>
            <p:ph type="title"/>
          </p:nvPr>
        </p:nvSpPr>
        <p:spPr>
          <a:xfrm>
            <a:off x="406425" y="1806825"/>
            <a:ext cx="8296800" cy="1542000"/>
          </a:xfrm>
          <a:prstGeom prst="rect">
            <a:avLst/>
          </a:prstGeom>
        </p:spPr>
        <p:txBody>
          <a:bodyPr lIns="91425" tIns="91425" rIns="91425" bIns="91425" anchor="ctr" anchorCtr="0"/>
          <a:lstStyle>
            <a:lvl1pPr lvl="0" algn="ctr">
              <a:spcBef>
                <a:spcPts val="0"/>
              </a:spcBef>
              <a:buClr>
                <a:schemeClr val="lt1"/>
              </a:buClr>
              <a:buSzPct val="100000"/>
              <a:defRPr sz="4800">
                <a:solidFill>
                  <a:schemeClr val="lt1"/>
                </a:solidFill>
              </a:defRPr>
            </a:lvl1pPr>
            <a:lvl2pPr lvl="1" algn="ctr">
              <a:spcBef>
                <a:spcPts val="0"/>
              </a:spcBef>
              <a:buClr>
                <a:schemeClr val="lt1"/>
              </a:buClr>
              <a:buSzPct val="100000"/>
              <a:defRPr sz="4800">
                <a:solidFill>
                  <a:schemeClr val="lt1"/>
                </a:solidFill>
              </a:defRPr>
            </a:lvl2pPr>
            <a:lvl3pPr lvl="2" algn="ctr">
              <a:spcBef>
                <a:spcPts val="0"/>
              </a:spcBef>
              <a:buClr>
                <a:schemeClr val="lt1"/>
              </a:buClr>
              <a:buSzPct val="100000"/>
              <a:defRPr sz="4800">
                <a:solidFill>
                  <a:schemeClr val="lt1"/>
                </a:solidFill>
              </a:defRPr>
            </a:lvl3pPr>
            <a:lvl4pPr lvl="3" algn="ctr">
              <a:spcBef>
                <a:spcPts val="0"/>
              </a:spcBef>
              <a:buClr>
                <a:schemeClr val="lt1"/>
              </a:buClr>
              <a:buSzPct val="100000"/>
              <a:defRPr sz="4800">
                <a:solidFill>
                  <a:schemeClr val="lt1"/>
                </a:solidFill>
              </a:defRPr>
            </a:lvl4pPr>
            <a:lvl5pPr lvl="4" algn="ctr">
              <a:spcBef>
                <a:spcPts val="0"/>
              </a:spcBef>
              <a:buClr>
                <a:schemeClr val="lt1"/>
              </a:buClr>
              <a:buSzPct val="100000"/>
              <a:defRPr sz="4800">
                <a:solidFill>
                  <a:schemeClr val="lt1"/>
                </a:solidFill>
              </a:defRPr>
            </a:lvl5pPr>
            <a:lvl6pPr lvl="5" algn="ctr">
              <a:spcBef>
                <a:spcPts val="0"/>
              </a:spcBef>
              <a:buClr>
                <a:schemeClr val="lt1"/>
              </a:buClr>
              <a:buSzPct val="100000"/>
              <a:defRPr sz="4800">
                <a:solidFill>
                  <a:schemeClr val="lt1"/>
                </a:solidFill>
              </a:defRPr>
            </a:lvl6pPr>
            <a:lvl7pPr lvl="6" algn="ctr">
              <a:spcBef>
                <a:spcPts val="0"/>
              </a:spcBef>
              <a:buClr>
                <a:schemeClr val="lt1"/>
              </a:buClr>
              <a:buSzPct val="100000"/>
              <a:defRPr sz="4800">
                <a:solidFill>
                  <a:schemeClr val="lt1"/>
                </a:solidFill>
              </a:defRPr>
            </a:lvl7pPr>
            <a:lvl8pPr lvl="7" algn="ctr">
              <a:spcBef>
                <a:spcPts val="0"/>
              </a:spcBef>
              <a:buClr>
                <a:schemeClr val="lt1"/>
              </a:buClr>
              <a:buSzPct val="100000"/>
              <a:defRPr sz="4800">
                <a:solidFill>
                  <a:schemeClr val="lt1"/>
                </a:solidFill>
              </a:defRPr>
            </a:lvl8pPr>
            <a:lvl9pPr lvl="8" algn="ctr">
              <a:spcBef>
                <a:spcPts val="0"/>
              </a:spcBef>
              <a:buClr>
                <a:schemeClr val="lt1"/>
              </a:buClr>
              <a:buSzPct val="100000"/>
              <a:defRPr sz="4800">
                <a:solidFill>
                  <a:schemeClr val="lt1"/>
                </a:solidFill>
              </a:defRPr>
            </a:lvl9pPr>
          </a:lstStyle>
          <a:p>
            <a:endParaRPr/>
          </a:p>
        </p:txBody>
      </p:sp>
      <p:sp>
        <p:nvSpPr>
          <p:cNvPr id="20" name="Shape 2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w="38100" cap="flat" cmpd="sng">
            <a:solidFill>
              <a:schemeClr val="dk2"/>
            </a:solidFill>
            <a:prstDash val="solid"/>
            <a:round/>
            <a:headEnd type="none" w="med" len="med"/>
            <a:tailEnd type="none" w="med" len="med"/>
          </a:ln>
        </p:spPr>
      </p:cxnSp>
      <p:cxnSp>
        <p:nvCxnSpPr>
          <p:cNvPr id="23" name="Shape 23"/>
          <p:cNvCxnSpPr/>
          <p:nvPr/>
        </p:nvCxnSpPr>
        <p:spPr>
          <a:xfrm>
            <a:off x="2477724" y="4740000"/>
            <a:ext cx="6244200" cy="0"/>
          </a:xfrm>
          <a:prstGeom prst="straightConnector1">
            <a:avLst/>
          </a:prstGeom>
          <a:noFill/>
          <a:ln w="19050" cap="flat" cmpd="sng">
            <a:solidFill>
              <a:schemeClr val="dk2"/>
            </a:solidFill>
            <a:prstDash val="solid"/>
            <a:round/>
            <a:headEnd type="none" w="med" len="med"/>
            <a:tailEnd type="none" w="med" len="med"/>
          </a:ln>
        </p:spPr>
      </p:cxnSp>
      <p:cxnSp>
        <p:nvCxnSpPr>
          <p:cNvPr id="24" name="Shape 24"/>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25" name="Shape 25"/>
          <p:cNvSpPr txBox="1">
            <a:spLocks noGrp="1"/>
          </p:cNvSpPr>
          <p:nvPr>
            <p:ph type="title"/>
          </p:nvPr>
        </p:nvSpPr>
        <p:spPr>
          <a:xfrm>
            <a:off x="2400250" y="575950"/>
            <a:ext cx="6321600" cy="635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2410112" y="1595775"/>
            <a:ext cx="6321600" cy="3002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w="38100" cap="flat" cmpd="sng">
            <a:solidFill>
              <a:schemeClr val="dk2"/>
            </a:solidFill>
            <a:prstDash val="solid"/>
            <a:round/>
            <a:headEnd type="none" w="med" len="med"/>
            <a:tailEnd type="none" w="med" len="med"/>
          </a:ln>
        </p:spPr>
      </p:cxnSp>
      <p:cxnSp>
        <p:nvCxnSpPr>
          <p:cNvPr id="30" name="Shape 30"/>
          <p:cNvCxnSpPr/>
          <p:nvPr/>
        </p:nvCxnSpPr>
        <p:spPr>
          <a:xfrm>
            <a:off x="2477724" y="4740000"/>
            <a:ext cx="6244200" cy="0"/>
          </a:xfrm>
          <a:prstGeom prst="straightConnector1">
            <a:avLst/>
          </a:prstGeom>
          <a:noFill/>
          <a:ln w="19050" cap="flat" cmpd="sng">
            <a:solidFill>
              <a:schemeClr val="dk2"/>
            </a:solidFill>
            <a:prstDash val="solid"/>
            <a:round/>
            <a:headEnd type="none" w="med" len="med"/>
            <a:tailEnd type="none" w="med" len="med"/>
          </a:ln>
        </p:spPr>
      </p:cxnSp>
      <p:cxnSp>
        <p:nvCxnSpPr>
          <p:cNvPr id="31" name="Shape 31"/>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32" name="Shape 32"/>
          <p:cNvSpPr txBox="1">
            <a:spLocks noGrp="1"/>
          </p:cNvSpPr>
          <p:nvPr>
            <p:ph type="title"/>
          </p:nvPr>
        </p:nvSpPr>
        <p:spPr>
          <a:xfrm>
            <a:off x="2400250" y="575950"/>
            <a:ext cx="6321600" cy="635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body" idx="1"/>
          </p:nvPr>
        </p:nvSpPr>
        <p:spPr>
          <a:xfrm>
            <a:off x="2400302" y="1602675"/>
            <a:ext cx="3071400" cy="3002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body" idx="2"/>
          </p:nvPr>
        </p:nvSpPr>
        <p:spPr>
          <a:xfrm>
            <a:off x="5650571" y="1602675"/>
            <a:ext cx="3071400" cy="3002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3300" y="411575"/>
            <a:ext cx="8520600" cy="639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319500" y="936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2" name="Shape 42"/>
          <p:cNvSpPr txBox="1">
            <a:spLocks noGrp="1"/>
          </p:cNvSpPr>
          <p:nvPr>
            <p:ph type="body" idx="1"/>
          </p:nvPr>
        </p:nvSpPr>
        <p:spPr>
          <a:xfrm>
            <a:off x="319500" y="1846803"/>
            <a:ext cx="2808000" cy="2806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46" name="Shape 46"/>
          <p:cNvSpPr txBox="1">
            <a:spLocks noGrp="1"/>
          </p:cNvSpPr>
          <p:nvPr>
            <p:ph type="title"/>
          </p:nvPr>
        </p:nvSpPr>
        <p:spPr>
          <a:xfrm>
            <a:off x="283103" y="712140"/>
            <a:ext cx="6244200" cy="38355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50" name="Shape 5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51" name="Shape 51"/>
          <p:cNvSpPr txBox="1">
            <a:spLocks noGrp="1"/>
          </p:cNvSpPr>
          <p:nvPr>
            <p:ph type="title"/>
          </p:nvPr>
        </p:nvSpPr>
        <p:spPr>
          <a:xfrm>
            <a:off x="265500" y="1397350"/>
            <a:ext cx="4045200" cy="1318200"/>
          </a:xfrm>
          <a:prstGeom prst="rect">
            <a:avLst/>
          </a:prstGeom>
        </p:spPr>
        <p:txBody>
          <a:bodyPr lIns="91425" tIns="91425" rIns="91425" bIns="91425" anchor="b" anchorCtr="0"/>
          <a:lstStyle>
            <a:lvl1pPr lvl="0" algn="ctr">
              <a:spcBef>
                <a:spcPts val="0"/>
              </a:spcBef>
              <a:buClr>
                <a:schemeClr val="dk1"/>
              </a:buClr>
              <a:buSzPct val="100000"/>
              <a:defRPr sz="3600">
                <a:solidFill>
                  <a:schemeClr val="dk1"/>
                </a:solidFill>
              </a:defRPr>
            </a:lvl1pPr>
            <a:lvl2pPr lvl="1" algn="ctr">
              <a:spcBef>
                <a:spcPts val="0"/>
              </a:spcBef>
              <a:buClr>
                <a:schemeClr val="dk1"/>
              </a:buClr>
              <a:buSzPct val="100000"/>
              <a:defRPr sz="3600">
                <a:solidFill>
                  <a:schemeClr val="dk1"/>
                </a:solidFill>
              </a:defRPr>
            </a:lvl2pPr>
            <a:lvl3pPr lvl="2" algn="ctr">
              <a:spcBef>
                <a:spcPts val="0"/>
              </a:spcBef>
              <a:buClr>
                <a:schemeClr val="dk1"/>
              </a:buClr>
              <a:buSzPct val="100000"/>
              <a:defRPr sz="3600">
                <a:solidFill>
                  <a:schemeClr val="dk1"/>
                </a:solidFill>
              </a:defRPr>
            </a:lvl3pPr>
            <a:lvl4pPr lvl="3" algn="ctr">
              <a:spcBef>
                <a:spcPts val="0"/>
              </a:spcBef>
              <a:buClr>
                <a:schemeClr val="dk1"/>
              </a:buClr>
              <a:buSzPct val="100000"/>
              <a:defRPr sz="3600">
                <a:solidFill>
                  <a:schemeClr val="dk1"/>
                </a:solidFill>
              </a:defRPr>
            </a:lvl4pPr>
            <a:lvl5pPr lvl="4" algn="ctr">
              <a:spcBef>
                <a:spcPts val="0"/>
              </a:spcBef>
              <a:buClr>
                <a:schemeClr val="dk1"/>
              </a:buClr>
              <a:buSzPct val="100000"/>
              <a:defRPr sz="3600">
                <a:solidFill>
                  <a:schemeClr val="dk1"/>
                </a:solidFill>
              </a:defRPr>
            </a:lvl5pPr>
            <a:lvl6pPr lvl="5" algn="ctr">
              <a:spcBef>
                <a:spcPts val="0"/>
              </a:spcBef>
              <a:buClr>
                <a:schemeClr val="dk1"/>
              </a:buClr>
              <a:buSzPct val="100000"/>
              <a:defRPr sz="3600">
                <a:solidFill>
                  <a:schemeClr val="dk1"/>
                </a:solidFill>
              </a:defRPr>
            </a:lvl6pPr>
            <a:lvl7pPr lvl="6" algn="ctr">
              <a:spcBef>
                <a:spcPts val="0"/>
              </a:spcBef>
              <a:buClr>
                <a:schemeClr val="dk1"/>
              </a:buClr>
              <a:buSzPct val="100000"/>
              <a:defRPr sz="3600">
                <a:solidFill>
                  <a:schemeClr val="dk1"/>
                </a:solidFill>
              </a:defRPr>
            </a:lvl7pPr>
            <a:lvl8pPr lvl="7" algn="ctr">
              <a:spcBef>
                <a:spcPts val="0"/>
              </a:spcBef>
              <a:buClr>
                <a:schemeClr val="dk1"/>
              </a:buClr>
              <a:buSzPct val="100000"/>
              <a:defRPr sz="3600">
                <a:solidFill>
                  <a:schemeClr val="dk1"/>
                </a:solidFill>
              </a:defRPr>
            </a:lvl8pPr>
            <a:lvl9pPr lvl="8" algn="ctr">
              <a:spcBef>
                <a:spcPts val="0"/>
              </a:spcBef>
              <a:buClr>
                <a:schemeClr val="dk1"/>
              </a:buClr>
              <a:buSzPct val="100000"/>
              <a:defRPr sz="3600">
                <a:solidFill>
                  <a:schemeClr val="dk1"/>
                </a:solidFill>
              </a:defRPr>
            </a:lvl9pPr>
          </a:lstStyle>
          <a:p>
            <a:endParaRPr/>
          </a:p>
        </p:txBody>
      </p:sp>
      <p:sp>
        <p:nvSpPr>
          <p:cNvPr id="52" name="Shape 52"/>
          <p:cNvSpPr txBox="1">
            <a:spLocks noGrp="1"/>
          </p:cNvSpPr>
          <p:nvPr>
            <p:ph type="subTitle" idx="1"/>
          </p:nvPr>
        </p:nvSpPr>
        <p:spPr>
          <a:xfrm>
            <a:off x="265500" y="2735370"/>
            <a:ext cx="4045200" cy="13454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3" name="Shape 5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4" name="Shape 5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w="19050" cap="flat" cmpd="sng">
            <a:solidFill>
              <a:schemeClr val="dk2"/>
            </a:solidFill>
            <a:prstDash val="solid"/>
            <a:round/>
            <a:headEnd type="none" w="med" len="med"/>
            <a:tailEnd type="none" w="med" len="med"/>
          </a:ln>
        </p:spPr>
      </p:cxnSp>
      <p:cxnSp>
        <p:nvCxnSpPr>
          <p:cNvPr id="57" name="Shape 57"/>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58" name="Shape 58"/>
          <p:cNvSpPr txBox="1">
            <a:spLocks noGrp="1"/>
          </p:cNvSpPr>
          <p:nvPr>
            <p:ph type="body" idx="1"/>
          </p:nvPr>
        </p:nvSpPr>
        <p:spPr>
          <a:xfrm>
            <a:off x="328017" y="4226025"/>
            <a:ext cx="8388600" cy="3936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9" name="Shape 5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400250" y="575950"/>
            <a:ext cx="6321600" cy="635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2410112" y="1595775"/>
            <a:ext cx="6321600" cy="30023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CLv3SkF_Ea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2371725" y="630225"/>
            <a:ext cx="6331500" cy="1542000"/>
          </a:xfrm>
          <a:prstGeom prst="rect">
            <a:avLst/>
          </a:prstGeom>
        </p:spPr>
        <p:txBody>
          <a:bodyPr lIns="91425" tIns="91425" rIns="91425" bIns="91425" anchor="t" anchorCtr="0">
            <a:noAutofit/>
          </a:bodyPr>
          <a:lstStyle/>
          <a:p>
            <a:pPr lvl="0">
              <a:spcBef>
                <a:spcPts val="0"/>
              </a:spcBef>
              <a:buNone/>
            </a:pPr>
            <a:r>
              <a:rPr lang="en"/>
              <a:t>Feedback Loops</a:t>
            </a:r>
          </a:p>
          <a:p>
            <a:pPr lvl="0">
              <a:spcBef>
                <a:spcPts val="0"/>
              </a:spcBef>
              <a:buNone/>
            </a:pPr>
            <a:r>
              <a:rPr lang="en" sz="3000"/>
              <a:t>EQ: What are positive and negative feedback loops and how do they affect homeostasis?</a:t>
            </a:r>
          </a:p>
        </p:txBody>
      </p:sp>
      <p:sp>
        <p:nvSpPr>
          <p:cNvPr id="73" name="Shape 73"/>
          <p:cNvSpPr txBox="1">
            <a:spLocks noGrp="1"/>
          </p:cNvSpPr>
          <p:nvPr>
            <p:ph type="subTitle" idx="1"/>
          </p:nvPr>
        </p:nvSpPr>
        <p:spPr>
          <a:xfrm>
            <a:off x="2390275" y="3314650"/>
            <a:ext cx="6331500" cy="1481100"/>
          </a:xfrm>
          <a:prstGeom prst="rect">
            <a:avLst/>
          </a:prstGeom>
        </p:spPr>
        <p:txBody>
          <a:bodyPr lIns="91425" tIns="91425" rIns="91425" bIns="91425" anchor="b" anchorCtr="0">
            <a:noAutofit/>
          </a:bodyPr>
          <a:lstStyle/>
          <a:p>
            <a:pPr lvl="0">
              <a:spcBef>
                <a:spcPts val="0"/>
              </a:spcBef>
              <a:buNone/>
            </a:pPr>
            <a:r>
              <a:rPr lang="en" sz="3000"/>
              <a:t>Feedback occurs when parts of a system affect each other</a:t>
            </a:r>
          </a:p>
        </p:txBody>
      </p:sp>
      <p:pic>
        <p:nvPicPr>
          <p:cNvPr id="74" name="Shape 74"/>
          <p:cNvPicPr preferRelativeResize="0"/>
          <p:nvPr/>
        </p:nvPicPr>
        <p:blipFill>
          <a:blip r:embed="rId3">
            <a:alphaModFix/>
          </a:blip>
          <a:stretch>
            <a:fillRect/>
          </a:stretch>
        </p:blipFill>
        <p:spPr>
          <a:xfrm>
            <a:off x="396375" y="2414450"/>
            <a:ext cx="1993900" cy="1404799"/>
          </a:xfrm>
          <a:prstGeom prst="rect">
            <a:avLst/>
          </a:prstGeom>
          <a:noFill/>
          <a:ln>
            <a:noFill/>
          </a:ln>
        </p:spPr>
      </p:pic>
      <p:pic>
        <p:nvPicPr>
          <p:cNvPr id="75" name="Shape 75"/>
          <p:cNvPicPr preferRelativeResize="0"/>
          <p:nvPr/>
        </p:nvPicPr>
        <p:blipFill>
          <a:blip r:embed="rId4">
            <a:alphaModFix/>
          </a:blip>
          <a:stretch>
            <a:fillRect/>
          </a:stretch>
        </p:blipFill>
        <p:spPr>
          <a:xfrm>
            <a:off x="116025" y="85520"/>
            <a:ext cx="2430524" cy="6835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r>
              <a:rPr lang="en">
                <a:solidFill>
                  <a:schemeClr val="dk1"/>
                </a:solidFill>
              </a:rPr>
              <a:t>Practice Problems:</a:t>
            </a:r>
          </a:p>
        </p:txBody>
      </p:sp>
      <p:sp>
        <p:nvSpPr>
          <p:cNvPr id="137" name="Shape 137"/>
          <p:cNvSpPr txBox="1">
            <a:spLocks noGrp="1"/>
          </p:cNvSpPr>
          <p:nvPr>
            <p:ph type="body" idx="1"/>
          </p:nvPr>
        </p:nvSpPr>
        <p:spPr>
          <a:xfrm>
            <a:off x="2410100" y="1259299"/>
            <a:ext cx="6321600" cy="3339000"/>
          </a:xfrm>
          <a:prstGeom prst="rect">
            <a:avLst/>
          </a:prstGeom>
        </p:spPr>
        <p:txBody>
          <a:bodyPr lIns="91425" tIns="91425" rIns="91425" bIns="91425" anchor="t" anchorCtr="0">
            <a:noAutofit/>
          </a:bodyPr>
          <a:lstStyle/>
          <a:p>
            <a:pPr lvl="0">
              <a:spcBef>
                <a:spcPts val="0"/>
              </a:spcBef>
              <a:buNone/>
            </a:pPr>
            <a:r>
              <a:rPr lang="en" sz="2400"/>
              <a:t>Look at your practice problems and:</a:t>
            </a:r>
          </a:p>
          <a:p>
            <a:pPr lvl="0">
              <a:spcBef>
                <a:spcPts val="0"/>
              </a:spcBef>
              <a:buNone/>
            </a:pPr>
            <a:r>
              <a:rPr lang="en" sz="2400"/>
              <a:t>	Think</a:t>
            </a:r>
          </a:p>
          <a:p>
            <a:pPr lvl="0">
              <a:spcBef>
                <a:spcPts val="0"/>
              </a:spcBef>
              <a:buNone/>
            </a:pPr>
            <a:r>
              <a:rPr lang="en" sz="2400"/>
              <a:t>	Answer</a:t>
            </a:r>
          </a:p>
          <a:p>
            <a:pPr lvl="0">
              <a:spcBef>
                <a:spcPts val="0"/>
              </a:spcBef>
              <a:buNone/>
            </a:pPr>
            <a:r>
              <a:rPr lang="en" sz="2400"/>
              <a:t>	Discuss</a:t>
            </a:r>
          </a:p>
          <a:p>
            <a:pPr lvl="0">
              <a:spcBef>
                <a:spcPts val="0"/>
              </a:spcBef>
              <a:buNone/>
            </a:pPr>
            <a:r>
              <a:rPr lang="en" sz="2400"/>
              <a:t>	Revise if necessary</a:t>
            </a:r>
          </a:p>
          <a:p>
            <a:pPr lvl="0">
              <a:spcBef>
                <a:spcPts val="0"/>
              </a:spcBef>
              <a:buNone/>
            </a:pPr>
            <a:endParaRPr sz="2400"/>
          </a:p>
        </p:txBody>
      </p:sp>
      <p:sp>
        <p:nvSpPr>
          <p:cNvPr id="138" name="Shape 138"/>
          <p:cNvSpPr/>
          <p:nvPr/>
        </p:nvSpPr>
        <p:spPr>
          <a:xfrm>
            <a:off x="2488500" y="2311250"/>
            <a:ext cx="318000" cy="305700"/>
          </a:xfrm>
          <a:prstGeom prst="curvedRightArrow">
            <a:avLst>
              <a:gd name="adj1" fmla="val 25000"/>
              <a:gd name="adj2" fmla="val 50000"/>
              <a:gd name="adj3" fmla="val 25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chemeClr val="dk1"/>
              </a:solidFill>
            </a:endParaRPr>
          </a:p>
        </p:txBody>
      </p:sp>
      <p:sp>
        <p:nvSpPr>
          <p:cNvPr id="139" name="Shape 139"/>
          <p:cNvSpPr/>
          <p:nvPr/>
        </p:nvSpPr>
        <p:spPr>
          <a:xfrm>
            <a:off x="2488500" y="2959025"/>
            <a:ext cx="318000" cy="305700"/>
          </a:xfrm>
          <a:prstGeom prst="curvedRightArrow">
            <a:avLst>
              <a:gd name="adj1" fmla="val 25000"/>
              <a:gd name="adj2" fmla="val 50000"/>
              <a:gd name="adj3" fmla="val 25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0" name="Shape 140"/>
          <p:cNvSpPr/>
          <p:nvPr/>
        </p:nvSpPr>
        <p:spPr>
          <a:xfrm>
            <a:off x="2488500" y="3606800"/>
            <a:ext cx="318000" cy="305700"/>
          </a:xfrm>
          <a:prstGeom prst="curvedRightArrow">
            <a:avLst>
              <a:gd name="adj1" fmla="val 25000"/>
              <a:gd name="adj2" fmla="val 50000"/>
              <a:gd name="adj3" fmla="val 25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2371725" y="630225"/>
            <a:ext cx="6331500" cy="1542000"/>
          </a:xfrm>
          <a:prstGeom prst="rect">
            <a:avLst/>
          </a:prstGeom>
        </p:spPr>
        <p:txBody>
          <a:bodyPr lIns="91425" tIns="91425" rIns="91425" bIns="91425" anchor="t" anchorCtr="0">
            <a:noAutofit/>
          </a:bodyPr>
          <a:lstStyle/>
          <a:p>
            <a:pPr lvl="0">
              <a:spcBef>
                <a:spcPts val="0"/>
              </a:spcBef>
              <a:buNone/>
            </a:pPr>
            <a:r>
              <a:rPr lang="en"/>
              <a:t>Positive Feedback</a:t>
            </a:r>
          </a:p>
        </p:txBody>
      </p:sp>
      <p:sp>
        <p:nvSpPr>
          <p:cNvPr id="81" name="Shape 81"/>
          <p:cNvSpPr txBox="1">
            <a:spLocks noGrp="1"/>
          </p:cNvSpPr>
          <p:nvPr>
            <p:ph type="subTitle" idx="1"/>
          </p:nvPr>
        </p:nvSpPr>
        <p:spPr>
          <a:xfrm>
            <a:off x="3932848" y="3238450"/>
            <a:ext cx="4788900" cy="1241700"/>
          </a:xfrm>
          <a:prstGeom prst="rect">
            <a:avLst/>
          </a:prstGeom>
        </p:spPr>
        <p:txBody>
          <a:bodyPr lIns="91425" tIns="91425" rIns="91425" bIns="91425" anchor="b" anchorCtr="0">
            <a:noAutofit/>
          </a:bodyPr>
          <a:lstStyle/>
          <a:p>
            <a:pPr lvl="0">
              <a:spcBef>
                <a:spcPts val="0"/>
              </a:spcBef>
              <a:buNone/>
            </a:pPr>
            <a:r>
              <a:rPr lang="en" sz="3000"/>
              <a:t>The enhancement or amplification of an effect by its own influence on the process that gives rise to it.</a:t>
            </a:r>
          </a:p>
          <a:p>
            <a:pPr lvl="0">
              <a:lnSpc>
                <a:spcPct val="115000"/>
              </a:lnSpc>
              <a:spcBef>
                <a:spcPts val="0"/>
              </a:spcBef>
              <a:buNone/>
            </a:pPr>
            <a:endParaRPr sz="3000"/>
          </a:p>
          <a:p>
            <a:pPr lvl="0">
              <a:spcBef>
                <a:spcPts val="0"/>
              </a:spcBef>
              <a:buNone/>
            </a:pPr>
            <a:endParaRPr/>
          </a:p>
        </p:txBody>
      </p:sp>
      <p:pic>
        <p:nvPicPr>
          <p:cNvPr id="82" name="Shape 82"/>
          <p:cNvPicPr preferRelativeResize="0"/>
          <p:nvPr/>
        </p:nvPicPr>
        <p:blipFill>
          <a:blip r:embed="rId3">
            <a:alphaModFix/>
          </a:blip>
          <a:stretch>
            <a:fillRect/>
          </a:stretch>
        </p:blipFill>
        <p:spPr>
          <a:xfrm>
            <a:off x="460200" y="1635437"/>
            <a:ext cx="3333750" cy="26003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2371725" y="630225"/>
            <a:ext cx="6331500" cy="1542000"/>
          </a:xfrm>
          <a:prstGeom prst="rect">
            <a:avLst/>
          </a:prstGeom>
        </p:spPr>
        <p:txBody>
          <a:bodyPr lIns="91425" tIns="91425" rIns="91425" bIns="91425" anchor="t" anchorCtr="0">
            <a:noAutofit/>
          </a:bodyPr>
          <a:lstStyle/>
          <a:p>
            <a:pPr lvl="0">
              <a:spcBef>
                <a:spcPts val="0"/>
              </a:spcBef>
              <a:buNone/>
            </a:pPr>
            <a:r>
              <a:rPr lang="en"/>
              <a:t>Negative Feedback</a:t>
            </a:r>
          </a:p>
        </p:txBody>
      </p:sp>
      <p:sp>
        <p:nvSpPr>
          <p:cNvPr id="88" name="Shape 88"/>
          <p:cNvSpPr txBox="1">
            <a:spLocks noGrp="1"/>
          </p:cNvSpPr>
          <p:nvPr>
            <p:ph type="subTitle" idx="1"/>
          </p:nvPr>
        </p:nvSpPr>
        <p:spPr>
          <a:xfrm>
            <a:off x="307800" y="2469175"/>
            <a:ext cx="4398000" cy="2017800"/>
          </a:xfrm>
          <a:prstGeom prst="rect">
            <a:avLst/>
          </a:prstGeom>
        </p:spPr>
        <p:txBody>
          <a:bodyPr lIns="91425" tIns="91425" rIns="91425" bIns="91425" anchor="b" anchorCtr="0">
            <a:noAutofit/>
          </a:bodyPr>
          <a:lstStyle/>
          <a:p>
            <a:pPr lvl="0">
              <a:spcBef>
                <a:spcPts val="0"/>
              </a:spcBef>
              <a:buNone/>
            </a:pPr>
            <a:r>
              <a:rPr lang="en" sz="3000"/>
              <a:t>Counteraction that: Helps to maintain homeostasis</a:t>
            </a:r>
          </a:p>
        </p:txBody>
      </p:sp>
      <p:pic>
        <p:nvPicPr>
          <p:cNvPr id="89" name="Shape 89" descr="negative feedback loop"/>
          <p:cNvPicPr preferRelativeResize="0"/>
          <p:nvPr/>
        </p:nvPicPr>
        <p:blipFill>
          <a:blip r:embed="rId3">
            <a:alphaModFix/>
          </a:blip>
          <a:stretch>
            <a:fillRect/>
          </a:stretch>
        </p:blipFill>
        <p:spPr>
          <a:xfrm>
            <a:off x="4280750" y="1388475"/>
            <a:ext cx="3816425" cy="32821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2371725" y="630225"/>
            <a:ext cx="6331500" cy="1542000"/>
          </a:xfrm>
          <a:prstGeom prst="rect">
            <a:avLst/>
          </a:prstGeom>
        </p:spPr>
        <p:txBody>
          <a:bodyPr lIns="91425" tIns="91425" rIns="91425" bIns="91425" anchor="t" anchorCtr="0">
            <a:noAutofit/>
          </a:bodyPr>
          <a:lstStyle/>
          <a:p>
            <a:pPr lvl="0">
              <a:spcBef>
                <a:spcPts val="0"/>
              </a:spcBef>
              <a:buNone/>
            </a:pPr>
            <a:endParaRPr/>
          </a:p>
        </p:txBody>
      </p:sp>
      <p:sp>
        <p:nvSpPr>
          <p:cNvPr id="95" name="Shape 95"/>
          <p:cNvSpPr txBox="1">
            <a:spLocks noGrp="1"/>
          </p:cNvSpPr>
          <p:nvPr>
            <p:ph type="subTitle" idx="1"/>
          </p:nvPr>
        </p:nvSpPr>
        <p:spPr>
          <a:xfrm>
            <a:off x="2390266" y="3238450"/>
            <a:ext cx="6331500" cy="1241700"/>
          </a:xfrm>
          <a:prstGeom prst="rect">
            <a:avLst/>
          </a:prstGeom>
        </p:spPr>
        <p:txBody>
          <a:bodyPr lIns="91425" tIns="91425" rIns="91425" bIns="91425" anchor="b" anchorCtr="0">
            <a:noAutofit/>
          </a:bodyPr>
          <a:lstStyle/>
          <a:p>
            <a:pPr lvl="0">
              <a:spcBef>
                <a:spcPts val="0"/>
              </a:spcBef>
              <a:buNone/>
            </a:pPr>
            <a:endParaRPr/>
          </a:p>
        </p:txBody>
      </p:sp>
      <p:pic>
        <p:nvPicPr>
          <p:cNvPr id="96" name="Shape 96"/>
          <p:cNvPicPr preferRelativeResize="0"/>
          <p:nvPr/>
        </p:nvPicPr>
        <p:blipFill>
          <a:blip r:embed="rId3">
            <a:alphaModFix/>
          </a:blip>
          <a:stretch>
            <a:fillRect/>
          </a:stretch>
        </p:blipFill>
        <p:spPr>
          <a:xfrm>
            <a:off x="871537" y="400050"/>
            <a:ext cx="7400925" cy="4343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2400250" y="376175"/>
            <a:ext cx="6321600" cy="835200"/>
          </a:xfrm>
          <a:prstGeom prst="rect">
            <a:avLst/>
          </a:prstGeom>
        </p:spPr>
        <p:txBody>
          <a:bodyPr lIns="91425" tIns="91425" rIns="91425" bIns="91425" anchor="t" anchorCtr="0">
            <a:noAutofit/>
          </a:bodyPr>
          <a:lstStyle/>
          <a:p>
            <a:pPr lvl="0">
              <a:spcBef>
                <a:spcPts val="0"/>
              </a:spcBef>
              <a:buNone/>
            </a:pPr>
            <a:r>
              <a:rPr lang="en"/>
              <a:t>Positive or Negative Feedback? </a:t>
            </a:r>
          </a:p>
        </p:txBody>
      </p:sp>
      <p:sp>
        <p:nvSpPr>
          <p:cNvPr id="102" name="Shape 102"/>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endParaRPr/>
          </a:p>
        </p:txBody>
      </p:sp>
      <p:pic>
        <p:nvPicPr>
          <p:cNvPr id="103" name="Shape 103" descr="pancreas feedback loop"/>
          <p:cNvPicPr preferRelativeResize="0"/>
          <p:nvPr/>
        </p:nvPicPr>
        <p:blipFill>
          <a:blip r:embed="rId3">
            <a:alphaModFix/>
          </a:blip>
          <a:stretch>
            <a:fillRect/>
          </a:stretch>
        </p:blipFill>
        <p:spPr>
          <a:xfrm>
            <a:off x="2601599" y="965124"/>
            <a:ext cx="5708876" cy="39321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77825" y="575950"/>
            <a:ext cx="2777100" cy="1947900"/>
          </a:xfrm>
          <a:prstGeom prst="rect">
            <a:avLst/>
          </a:prstGeom>
        </p:spPr>
        <p:txBody>
          <a:bodyPr lIns="91425" tIns="91425" rIns="91425" bIns="91425" anchor="t" anchorCtr="0">
            <a:noAutofit/>
          </a:bodyPr>
          <a:lstStyle/>
          <a:p>
            <a:pPr lvl="0">
              <a:spcBef>
                <a:spcPts val="0"/>
              </a:spcBef>
              <a:buNone/>
            </a:pPr>
            <a:r>
              <a:rPr lang="en"/>
              <a:t>Positive or Negative?</a:t>
            </a:r>
          </a:p>
        </p:txBody>
      </p:sp>
      <p:sp>
        <p:nvSpPr>
          <p:cNvPr id="109" name="Shape 109"/>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endParaRPr/>
          </a:p>
        </p:txBody>
      </p:sp>
      <p:pic>
        <p:nvPicPr>
          <p:cNvPr id="110" name="Shape 110" descr="Image result for feedback loop in humans temperature"/>
          <p:cNvPicPr preferRelativeResize="0"/>
          <p:nvPr/>
        </p:nvPicPr>
        <p:blipFill>
          <a:blip r:embed="rId3">
            <a:alphaModFix/>
          </a:blip>
          <a:stretch>
            <a:fillRect/>
          </a:stretch>
        </p:blipFill>
        <p:spPr>
          <a:xfrm>
            <a:off x="3196075" y="431800"/>
            <a:ext cx="5080000" cy="4711700"/>
          </a:xfrm>
          <a:prstGeom prst="rect">
            <a:avLst/>
          </a:prstGeom>
          <a:noFill/>
          <a:ln>
            <a:noFill/>
          </a:ln>
        </p:spPr>
      </p:pic>
      <p:sp>
        <p:nvSpPr>
          <p:cNvPr id="111" name="Shape 111"/>
          <p:cNvSpPr/>
          <p:nvPr/>
        </p:nvSpPr>
        <p:spPr>
          <a:xfrm>
            <a:off x="4206425" y="4131375"/>
            <a:ext cx="868800" cy="4668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endParaRPr/>
          </a:p>
        </p:txBody>
      </p:sp>
      <p:sp>
        <p:nvSpPr>
          <p:cNvPr id="117" name="Shape 117"/>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endParaRPr/>
          </a:p>
        </p:txBody>
      </p:sp>
      <p:pic>
        <p:nvPicPr>
          <p:cNvPr id="118" name="Shape 118"/>
          <p:cNvPicPr preferRelativeResize="0"/>
          <p:nvPr/>
        </p:nvPicPr>
        <p:blipFill>
          <a:blip r:embed="rId3">
            <a:alphaModFix/>
          </a:blip>
          <a:stretch>
            <a:fillRect/>
          </a:stretch>
        </p:blipFill>
        <p:spPr>
          <a:xfrm>
            <a:off x="2020425" y="458100"/>
            <a:ext cx="4864700" cy="45639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marL="457200" lvl="0" indent="-228600" rtl="0">
              <a:spcBef>
                <a:spcPts val="0"/>
              </a:spcBef>
              <a:buChar char="-"/>
            </a:pPr>
            <a:r>
              <a:rPr lang="en" b="0"/>
              <a:t>Brainstorm ideas for other examples of feedback loops in humans (2 min.)</a:t>
            </a:r>
          </a:p>
          <a:p>
            <a:pPr marL="457200" lvl="0" indent="-228600" rtl="0">
              <a:spcBef>
                <a:spcPts val="0"/>
              </a:spcBef>
              <a:buChar char="-"/>
            </a:pPr>
            <a:r>
              <a:rPr lang="en" b="0"/>
              <a:t>Discuss your ideas with your group.</a:t>
            </a:r>
          </a:p>
          <a:p>
            <a:pPr marL="457200" lvl="0" indent="-228600">
              <a:spcBef>
                <a:spcPts val="0"/>
              </a:spcBef>
              <a:buChar char="-"/>
            </a:pPr>
            <a:r>
              <a:rPr lang="en" b="0"/>
              <a:t>Draw an example of your feedback loop and share it with the class.</a:t>
            </a:r>
          </a:p>
          <a:p>
            <a:pPr lvl="0">
              <a:spcBef>
                <a:spcPts val="0"/>
              </a:spcBef>
              <a:buNone/>
            </a:pPr>
            <a:endParaRPr/>
          </a:p>
          <a:p>
            <a:pPr lvl="0">
              <a:spcBef>
                <a:spcPts val="0"/>
              </a:spcBef>
              <a:buNone/>
            </a:pPr>
            <a:endParaRPr/>
          </a:p>
        </p:txBody>
      </p:sp>
      <p:sp>
        <p:nvSpPr>
          <p:cNvPr id="124" name="Shape 124"/>
          <p:cNvSpPr txBox="1">
            <a:spLocks noGrp="1"/>
          </p:cNvSpPr>
          <p:nvPr>
            <p:ph type="body" idx="1"/>
          </p:nvPr>
        </p:nvSpPr>
        <p:spPr>
          <a:xfrm>
            <a:off x="2410100" y="3837100"/>
            <a:ext cx="6321600" cy="761100"/>
          </a:xfrm>
          <a:prstGeom prst="rect">
            <a:avLst/>
          </a:prstGeom>
        </p:spPr>
        <p:txBody>
          <a:bodyPr lIns="91425" tIns="91425" rIns="91425" bIns="91425" anchor="t" anchorCtr="0">
            <a:noAutofit/>
          </a:bodyPr>
          <a:lstStyle/>
          <a:p>
            <a:pPr lvl="0">
              <a:spcBef>
                <a:spcPts val="0"/>
              </a:spcBef>
              <a:buNone/>
            </a:pPr>
            <a:endParaRP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Positive and Negative Feedback Loops “Wrap-up” video</a:t>
            </a:r>
            <a:r>
              <a:rPr lang="en"/>
              <a:t>: </a:t>
            </a:r>
          </a:p>
        </p:txBody>
      </p:sp>
      <p:sp>
        <p:nvSpPr>
          <p:cNvPr id="130" name="Shape 130"/>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Watch video</a:t>
            </a:r>
          </a:p>
          <a:p>
            <a:pPr marL="457200" lvl="0" indent="-381000">
              <a:spcBef>
                <a:spcPts val="0"/>
              </a:spcBef>
              <a:buSzPct val="100000"/>
              <a:buChar char="-"/>
            </a:pPr>
            <a:r>
              <a:rPr lang="en" sz="2400"/>
              <a:t>Summarize </a:t>
            </a:r>
          </a:p>
        </p:txBody>
      </p:sp>
      <p:pic>
        <p:nvPicPr>
          <p:cNvPr id="131" name="Shape 131"/>
          <p:cNvPicPr preferRelativeResize="0"/>
          <p:nvPr/>
        </p:nvPicPr>
        <p:blipFill>
          <a:blip r:embed="rId4">
            <a:alphaModFix/>
          </a:blip>
          <a:stretch>
            <a:fillRect/>
          </a:stretch>
        </p:blipFill>
        <p:spPr>
          <a:xfrm>
            <a:off x="5122975" y="1899850"/>
            <a:ext cx="3598874" cy="2699162"/>
          </a:xfrm>
          <a:prstGeom prst="rect">
            <a:avLst/>
          </a:prstGeom>
          <a:noFill/>
          <a:ln>
            <a:noFill/>
          </a:ln>
        </p:spPr>
      </p:pic>
    </p:spTree>
  </p:cSld>
  <p:clrMapOvr>
    <a:masterClrMapping/>
  </p:clrMapOvr>
</p:sld>
</file>

<file path=ppt/theme/theme1.xml><?xml version="1.0" encoding="utf-8"?>
<a:theme xmlns:a="http://schemas.openxmlformats.org/drawingml/2006/main"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Words>
  <Application>Microsoft Office PowerPoint</Application>
  <PresentationFormat>On-screen Show (16:9)</PresentationFormat>
  <Paragraphs>21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Lato</vt:lpstr>
      <vt:lpstr>Raleway</vt:lpstr>
      <vt:lpstr>swiss-2</vt:lpstr>
      <vt:lpstr>Feedback Loops EQ: What are positive and negative feedback loops and how do they affect homeostasis?</vt:lpstr>
      <vt:lpstr>Positive Feedback</vt:lpstr>
      <vt:lpstr>Negative Feedback</vt:lpstr>
      <vt:lpstr>PowerPoint Presentation</vt:lpstr>
      <vt:lpstr>Positive or Negative Feedback? </vt:lpstr>
      <vt:lpstr>Positive or Negative?</vt:lpstr>
      <vt:lpstr>PowerPoint Presentation</vt:lpstr>
      <vt:lpstr>Brainstorm ideas for other examples of feedback loops in humans (2 min.) Discuss your ideas with your group. Draw an example of your feedback loop and share it with the class.  </vt:lpstr>
      <vt:lpstr>Positive and Negative Feedback Loops “Wrap-up” video: </vt:lpstr>
      <vt:lpstr>Practice Problems: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Loops EQ: What are positive and negative feedback loops and how do they affect homeostasis?</dc:title>
  <dc:creator>Robles, Sarah (srobles@psusd.us)</dc:creator>
  <cp:lastModifiedBy>Robles, Sarah (srobles@psusd.us)</cp:lastModifiedBy>
  <cp:revision>1</cp:revision>
  <dcterms:modified xsi:type="dcterms:W3CDTF">2016-10-03T23:27:26Z</dcterms:modified>
</cp:coreProperties>
</file>