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14" y="-4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61919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solidFill>
                  <a:srgbClr val="CC4125"/>
                </a:solidFill>
              </a:rPr>
              <a:t>First Name, Last Name</a:t>
            </a:r>
            <a:r>
              <a:rPr lang="en" b="1"/>
              <a:t>		</a:t>
            </a:r>
            <a:r>
              <a:rPr lang="en" b="1">
                <a:solidFill>
                  <a:srgbClr val="CC4125"/>
                </a:solidFill>
              </a:rPr>
              <a:t>Bio Class Period</a:t>
            </a:r>
            <a:r>
              <a:rPr lang="en" b="1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Summarize “yourself.”  Include what you are looking forward to in this class and if there is anything that you are worried about.  Also include possible future (post-graduation) goals.  </a:t>
            </a:r>
          </a:p>
          <a:p>
            <a:pPr rtl="0">
              <a:spcBef>
                <a:spcPts val="0"/>
              </a:spcBef>
              <a:buNone/>
            </a:pPr>
            <a:r>
              <a:rPr lang="en" b="1">
                <a:solidFill>
                  <a:srgbClr val="DD7E6B"/>
                </a:solidFill>
              </a:rPr>
              <a:t>Back side</a:t>
            </a:r>
            <a:r>
              <a:rPr lang="en">
                <a:solidFill>
                  <a:srgbClr val="DD7E6B"/>
                </a:solidFill>
              </a:rPr>
              <a:t>: seating requests/issues etc.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Information Note card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-Take turns telling your group members about yourselves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Find things that you have in common and design a “Family Crest”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-Decide on a “Family” Name to put on your crest and draw pictures to represent your whole group.  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Share your “about you” info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-Always use your assigned chromebook number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-Carefully remove the plug if it’s in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-Report any issues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-Log out and return chromebook to the proper numbered slot</a:t>
            </a:r>
          </a:p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E06666"/>
                </a:solidFill>
              </a:rPr>
              <a:t>-roblesrmhs.weebly.com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Chromebooks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(16:9)</PresentationFormat>
  <Paragraphs>14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Information Note card</vt:lpstr>
      <vt:lpstr>Share your “about you” info </vt:lpstr>
      <vt:lpstr>Chromebooks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Note card</dc:title>
  <dc:creator>Robles, Sarah (srobles@psusd.us)</dc:creator>
  <cp:lastModifiedBy>Robles, Sarah (srobles@psusd.us)</cp:lastModifiedBy>
  <cp:revision>1</cp:revision>
  <dcterms:modified xsi:type="dcterms:W3CDTF">2014-08-19T18:49:17Z</dcterms:modified>
</cp:coreProperties>
</file>