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-96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70304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2393175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x="0" y="2983958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3820834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x="4526627" y="4411617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Writing your Police Report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000"/>
              <a:t>Today with your tables, you will: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Create a google presentation that discusses your experiment and your results, using the data and pictures from yesterday.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Each table will use two chromebooks to complete the assignment. 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You will be graded on your teamwork, participation, and your presentation.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In your “Police Report” you’ll need to: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23475" y="9844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800" b="1"/>
              <a:t>Slide 1:</a:t>
            </a:r>
            <a:r>
              <a:rPr lang="en" sz="2800"/>
              <a:t> State the problem and the question (what was the purpose of this entire experiment)</a:t>
            </a:r>
          </a:p>
          <a:p>
            <a:pPr rtl="0">
              <a:spcBef>
                <a:spcPts val="0"/>
              </a:spcBef>
              <a:buNone/>
            </a:pPr>
            <a:r>
              <a:rPr lang="en" sz="2800" b="1"/>
              <a:t>Slide 2-3:</a:t>
            </a:r>
            <a:r>
              <a:rPr lang="en" sz="2800"/>
              <a:t> How did you set up and conduct your experiment?</a:t>
            </a:r>
          </a:p>
          <a:p>
            <a:pPr rtl="0">
              <a:spcBef>
                <a:spcPts val="0"/>
              </a:spcBef>
              <a:buNone/>
            </a:pPr>
            <a:r>
              <a:rPr lang="en" sz="2800" b="1"/>
              <a:t>Slide 4:</a:t>
            </a:r>
            <a:r>
              <a:rPr lang="en" sz="2800"/>
              <a:t> Results with Pictures</a:t>
            </a:r>
          </a:p>
          <a:p>
            <a:pPr rtl="0">
              <a:spcBef>
                <a:spcPts val="0"/>
              </a:spcBef>
              <a:buNone/>
            </a:pPr>
            <a:r>
              <a:rPr lang="en" sz="2800" b="1"/>
              <a:t>Slide 5:</a:t>
            </a:r>
            <a:r>
              <a:rPr lang="en" sz="2800"/>
              <a:t> Conclusion with written claim using evidence.</a:t>
            </a:r>
          </a:p>
          <a:p>
            <a:pPr>
              <a:spcBef>
                <a:spcPts val="0"/>
              </a:spcBef>
              <a:buNone/>
            </a:pPr>
            <a:r>
              <a:rPr lang="en" sz="2800" b="1"/>
              <a:t>Slide 6:</a:t>
            </a:r>
            <a:r>
              <a:rPr lang="en" sz="2800"/>
              <a:t> Motive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Slide 1: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In slide 1, state the problem in detail and include the question (what were you trying to find out).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Specifically, what were you trying to see at the end of your experiment? (What were you looking for?)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Slide 2-3: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6270599" cy="37256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Include a list of all the materials used and amounts used.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A step by step list of what you did from start to finish.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Include pictures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Include a paragraph (5-7 sentences) rationale about why you designed the experiment the way you did.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 txBox="1"/>
          <p:nvPr/>
        </p:nvSpPr>
        <p:spPr>
          <a:xfrm>
            <a:off x="1267325" y="4253675"/>
            <a:ext cx="7691400" cy="6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Rationale: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 We decided to set up the experiment the way we did because _________________.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Slide 4: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Include pictures of your results.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Include major observations.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Slide 5: Conclusion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CLAIM: Who did it?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EVIDENCE: How does your experiment prove that they did it?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REASONING: How confident are you in your results? (Are you willing to prosecute this teacher based on your experiment and results?) Could something have gone wrong in your experiment?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Slide 6: Motive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/>
              <a:t>Write a short story explaining why you think this person would want to steal another teacher’s belongings?</a:t>
            </a:r>
          </a:p>
          <a:p>
            <a:pPr rtl="0">
              <a:spcBef>
                <a:spcPts val="0"/>
              </a:spcBef>
              <a:buNone/>
            </a:pPr>
            <a:endParaRPr sz="3600"/>
          </a:p>
          <a:p>
            <a:pPr marL="2286000" indent="457200" rtl="0">
              <a:spcBef>
                <a:spcPts val="0"/>
              </a:spcBef>
              <a:buNone/>
            </a:pPr>
            <a:r>
              <a:rPr lang="en" sz="3600"/>
              <a:t>Be creative :)</a:t>
            </a:r>
          </a:p>
          <a:p>
            <a:pPr>
              <a:spcBef>
                <a:spcPts val="0"/>
              </a:spcBef>
              <a:buNone/>
            </a:pPr>
            <a:r>
              <a:rPr lang="en" sz="1400"/>
              <a:t>                								  But appropriate!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On-screen Show (16:9)</PresentationFormat>
  <Paragraphs>33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paper-plane</vt:lpstr>
      <vt:lpstr>Writing your Police Report</vt:lpstr>
      <vt:lpstr>Today with your tables, you will:</vt:lpstr>
      <vt:lpstr>In your “Police Report” you’ll need to:</vt:lpstr>
      <vt:lpstr>Slide 1:</vt:lpstr>
      <vt:lpstr>Slide 2-3:</vt:lpstr>
      <vt:lpstr>Slide 4:</vt:lpstr>
      <vt:lpstr>Slide 5: Conclusion</vt:lpstr>
      <vt:lpstr>Slide 6: Motive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your Police Report</dc:title>
  <dc:creator>Robles, Sarah (srobles@psusd.us)</dc:creator>
  <cp:lastModifiedBy>Robles, Sarah (srobles@psusd.us)</cp:lastModifiedBy>
  <cp:revision>1</cp:revision>
  <dcterms:modified xsi:type="dcterms:W3CDTF">2014-08-25T16:52:27Z</dcterms:modified>
</cp:coreProperties>
</file>