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3" d="100"/>
          <a:sy n="143" d="100"/>
        </p:scale>
        <p:origin x="-7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9754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0" y="337650"/>
            <a:ext cx="8686800" cy="889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indent="457200">
              <a:spcBef>
                <a:spcPts val="0"/>
              </a:spcBef>
              <a:buNone/>
            </a:pPr>
            <a:r>
              <a:rPr lang="en" sz="3600"/>
              <a:t>How did sexual reproduction start? 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26850"/>
            <a:ext cx="8229600" cy="369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600"/>
              <a:t>Read the article</a:t>
            </a:r>
          </a:p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600"/>
              <a:t>Number the paragraphs</a:t>
            </a:r>
          </a:p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600"/>
              <a:t>Circle confusing ideas or words</a:t>
            </a:r>
          </a:p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600"/>
              <a:t>Define the following words in the margin:</a:t>
            </a:r>
          </a:p>
          <a:p>
            <a:pPr marL="914400" lvl="1" indent="-3937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LcPeriod"/>
            </a:pPr>
            <a:r>
              <a:rPr lang="en" sz="2600"/>
              <a:t>evolution</a:t>
            </a:r>
          </a:p>
          <a:p>
            <a:pPr marL="914400" lvl="1" indent="-3937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LcPeriod"/>
            </a:pPr>
            <a:r>
              <a:rPr lang="en" sz="2600"/>
              <a:t>mutation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2600"/>
              <a:t>5</a:t>
            </a:r>
            <a:r>
              <a:rPr lang="en" sz="2600" b="1"/>
              <a:t>. </a:t>
            </a:r>
            <a:r>
              <a:rPr lang="en" sz="2600"/>
              <a:t>How would sexual reproduction help increase variety (and possible good mutations) in a population?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On-screen Show (16:9)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modern</vt:lpstr>
      <vt:lpstr>How did sexual reproduction start?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did sexual reproduction start? </dc:title>
  <dc:creator>Robles, Sarah (srobles@psusd.us)</dc:creator>
  <cp:lastModifiedBy>Robles, Sarah (srobles@psusd.us)</cp:lastModifiedBy>
  <cp:revision>1</cp:revision>
  <dcterms:modified xsi:type="dcterms:W3CDTF">2015-01-15T15:29:49Z</dcterms:modified>
</cp:coreProperties>
</file>