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Maniraptorans first appeared in the Jurassic period 201.3 million years ago.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ZgxXEjS0c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TodrQ81YHs?t=9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rtQPo4HKL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Ues_NPa6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599" cy="95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Dinosaurs and Evolution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717500" y="291530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725" y="750725"/>
            <a:ext cx="6682549" cy="432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KT Extinction (65 million years ago)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-65 Million years ago marks a mass extinction of 1000’s of different species, most notably all of the non-avian dinosaurs. 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-Several environmental factors are thought to have led to the extinction including a large asteroid, volcanic activity and climate change.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1: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Brainstorm possible factors that could have allowed for the survival of the avian dinosaurs.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2509725"/>
            <a:ext cx="4994899" cy="250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5668" y="2452826"/>
            <a:ext cx="3136631" cy="250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875" y="445025"/>
            <a:ext cx="90086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Question 2</a:t>
            </a:r>
            <a:r>
              <a:rPr lang="en">
                <a:solidFill>
                  <a:schemeClr val="hlink"/>
                </a:solidFill>
                <a:hlinkClick r:id="rId3"/>
              </a:rPr>
              <a:t>: </a:t>
            </a:r>
            <a:r>
              <a:rPr lang="en"/>
              <a:t>What are possible advantages of feathers?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497400"/>
            <a:ext cx="8520599" cy="389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/>
              <a:t>Yutyrannus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8825" y="1212487"/>
            <a:ext cx="5988399" cy="329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9275" y="445025"/>
            <a:ext cx="8763000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Question 3:</a:t>
            </a:r>
            <a:r>
              <a:rPr lang="en"/>
              <a:t> How can you infer the color of dinosaurs?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017725"/>
            <a:ext cx="9144000" cy="4106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Question 4:</a:t>
            </a:r>
            <a:r>
              <a:rPr lang="en"/>
              <a:t> Who has better eyesight?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r>
              <a:rPr lang="en" sz="3000"/>
              <a:t>Humans or T Rex?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3000"/>
              <a:t>Eagles or T Rex? </a:t>
            </a:r>
          </a:p>
          <a:p>
            <a:pPr lvl="0" indent="45720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2050" y="2262325"/>
            <a:ext cx="4801950" cy="28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9175" y="0"/>
            <a:ext cx="8985599" cy="51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u="sng">
                <a:solidFill>
                  <a:schemeClr val="hlink"/>
                </a:solidFill>
                <a:hlinkClick r:id="rId3"/>
              </a:rPr>
              <a:t>Mass Extinctions can lead to major evolutionary changes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454725"/>
            <a:ext cx="8520599" cy="31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3421" y="514500"/>
            <a:ext cx="6597154" cy="46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simple-light-2</vt:lpstr>
      <vt:lpstr>Dinosaurs and Evolution</vt:lpstr>
      <vt:lpstr>KT Extinction (65 million years ago)</vt:lpstr>
      <vt:lpstr>Question 1: </vt:lpstr>
      <vt:lpstr>Question 2: What are possible advantages of feathers?</vt:lpstr>
      <vt:lpstr>Question 3: How can you infer the color of dinosaurs?</vt:lpstr>
      <vt:lpstr>Question 4: Who has better eyesight?</vt:lpstr>
      <vt:lpstr>Mass Extinctions can lead to major evolutionary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and Evolution</dc:title>
  <dc:creator>Sarah ROBLES</dc:creator>
  <cp:lastModifiedBy>Sarah ROBLES</cp:lastModifiedBy>
  <cp:revision>1</cp:revision>
  <dcterms:modified xsi:type="dcterms:W3CDTF">2016-02-25T03:57:24Z</dcterms:modified>
</cp:coreProperties>
</file>