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Lato" panose="020B0604020202020204" charset="0"/>
      <p:regular r:id="rId4"/>
      <p:bold r:id="rId5"/>
      <p:italic r:id="rId6"/>
      <p:boldItalic r:id="rId7"/>
    </p:embeddedFont>
    <p:embeddedFont>
      <p:font typeface="Montserrat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342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fe58e7ed1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fe58e7ed1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N, P, agricultural, algal, photosynthesize,BOD, decomposers, DO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2TFJTtuq6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title"/>
          </p:nvPr>
        </p:nvSpPr>
        <p:spPr>
          <a:xfrm>
            <a:off x="1161025" y="124975"/>
            <a:ext cx="7897200" cy="104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chemeClr val="hlink"/>
                </a:solidFill>
                <a:hlinkClick r:id="rId3"/>
              </a:rPr>
              <a:t>Write and fill in the blanks to explain eutrophication</a:t>
            </a:r>
            <a:endParaRPr sz="3600"/>
          </a:p>
        </p:txBody>
      </p:sp>
      <p:sp>
        <p:nvSpPr>
          <p:cNvPr id="135" name="Google Shape;135;p13"/>
          <p:cNvSpPr txBox="1">
            <a:spLocks noGrp="1"/>
          </p:cNvSpPr>
          <p:nvPr>
            <p:ph type="body" idx="1"/>
          </p:nvPr>
        </p:nvSpPr>
        <p:spPr>
          <a:xfrm>
            <a:off x="0" y="1240150"/>
            <a:ext cx="9228900" cy="32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700"/>
              <a:t>When excess nutrients (__ and __) from ________________ or cultural runoff enter the water, there will be an increase in __________ growth. The extra algal growth blocks out the sun, not allowing plants in the water to _____________________.  Plants die and then the algae will die.  This increases the ________ because ____________________ (bacteria) need the oxygen to break down the dead plants. This decreases ______ causing animals to die as well.</a:t>
            </a:r>
            <a:endParaRPr sz="2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On-screen Show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Montserrat</vt:lpstr>
      <vt:lpstr>Arial</vt:lpstr>
      <vt:lpstr>Lato</vt:lpstr>
      <vt:lpstr>Focus</vt:lpstr>
      <vt:lpstr>Write and fill in the blanks to explain eutrophication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and fill in the blanks to explain eutrophication</dc:title>
  <dc:creator>Sarah ROBLES</dc:creator>
  <cp:lastModifiedBy>Sarah ROBLES</cp:lastModifiedBy>
  <cp:revision>1</cp:revision>
  <dcterms:modified xsi:type="dcterms:W3CDTF">2019-02-24T03:45:23Z</dcterms:modified>
</cp:coreProperties>
</file>