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796791-2C84-49A1-94AA-58C6414798EC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951DBD-455D-4F9B-99F1-78C403834C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Enzyme Propaganda </a:t>
            </a:r>
            <a:r>
              <a:rPr lang="en-US" b="1" dirty="0" err="1" smtClean="0"/>
              <a:t>PosTer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“Nickname”(Example: </a:t>
            </a:r>
            <a:r>
              <a:rPr lang="en-US" u="sng" dirty="0" smtClean="0"/>
              <a:t>papain</a:t>
            </a:r>
            <a:r>
              <a:rPr lang="en-US" dirty="0" smtClean="0"/>
              <a:t>: “The MEAT-EATING) Enzyme!” (Must </a:t>
            </a:r>
            <a:r>
              <a:rPr lang="en-US" smtClean="0"/>
              <a:t>include it’s “job”).</a:t>
            </a:r>
            <a:endParaRPr lang="en-US" dirty="0" smtClean="0"/>
          </a:p>
          <a:p>
            <a:r>
              <a:rPr lang="en-US" dirty="0" smtClean="0"/>
              <a:t>Describe (in your own words) what your enzyme does and if it’s used commercially.</a:t>
            </a:r>
          </a:p>
          <a:p>
            <a:r>
              <a:rPr lang="en-US" dirty="0" smtClean="0"/>
              <a:t>Where is your enzyme naturally found?</a:t>
            </a:r>
          </a:p>
          <a:p>
            <a:r>
              <a:rPr lang="en-US" dirty="0" smtClean="0"/>
              <a:t>A slogan and/or “jingle” that summarizes how amazing your enzyme is.</a:t>
            </a:r>
          </a:p>
          <a:p>
            <a:r>
              <a:rPr lang="en-US" dirty="0" smtClean="0"/>
              <a:t>Must be COLORFUL and CREATIVE!!!</a:t>
            </a:r>
          </a:p>
        </p:txBody>
      </p:sp>
    </p:spTree>
    <p:extLst>
      <p:ext uri="{BB962C8B-B14F-4D97-AF65-F5344CB8AC3E}">
        <p14:creationId xmlns:p14="http://schemas.microsoft.com/office/powerpoint/2010/main" val="107488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68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Enzyme Propaganda PosTer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 Propaganda PosTer</dc:title>
  <dc:creator>Robles, Sarah (srobles@psusd.us)</dc:creator>
  <cp:lastModifiedBy>Robles, Sarah (srobles@psusd.us)</cp:lastModifiedBy>
  <cp:revision>2</cp:revision>
  <dcterms:created xsi:type="dcterms:W3CDTF">2014-01-09T17:47:15Z</dcterms:created>
  <dcterms:modified xsi:type="dcterms:W3CDTF">2014-01-09T17:53:55Z</dcterms:modified>
</cp:coreProperties>
</file>