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8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15CEF310-041B-4632-80AE-195843432F5B}" type="datetimeFigureOut">
              <a:rPr lang="en-US" smtClean="0"/>
              <a:t>1/14/2014</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FBDE3E7C-1AD3-48F8-8377-D7C09DEAFC38}" type="slidenum">
              <a:rPr lang="en-US" smtClean="0"/>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15CEF310-041B-4632-80AE-195843432F5B}" type="datetimeFigureOut">
              <a:rPr lang="en-US" smtClean="0"/>
              <a:t>1/14/2014</a:t>
            </a:fld>
            <a:endParaRPr lang="en-US"/>
          </a:p>
        </p:txBody>
      </p:sp>
      <p:sp>
        <p:nvSpPr>
          <p:cNvPr id="14" name="Slide Number Placeholder 13"/>
          <p:cNvSpPr>
            <a:spLocks noGrp="1"/>
          </p:cNvSpPr>
          <p:nvPr>
            <p:ph type="sldNum" sz="quarter" idx="11"/>
          </p:nvPr>
        </p:nvSpPr>
        <p:spPr/>
        <p:txBody>
          <a:bodyPr/>
          <a:lstStyle/>
          <a:p>
            <a:fld id="{FBDE3E7C-1AD3-48F8-8377-D7C09DEAFC38}"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15CEF310-041B-4632-80AE-195843432F5B}" type="datetimeFigureOut">
              <a:rPr lang="en-US" smtClean="0"/>
              <a:t>1/14/2014</a:t>
            </a:fld>
            <a:endParaRPr lang="en-US"/>
          </a:p>
        </p:txBody>
      </p:sp>
      <p:sp>
        <p:nvSpPr>
          <p:cNvPr id="14" name="Slide Number Placeholder 13"/>
          <p:cNvSpPr>
            <a:spLocks noGrp="1"/>
          </p:cNvSpPr>
          <p:nvPr>
            <p:ph type="sldNum" sz="quarter" idx="11"/>
          </p:nvPr>
        </p:nvSpPr>
        <p:spPr/>
        <p:txBody>
          <a:bodyPr/>
          <a:lstStyle/>
          <a:p>
            <a:fld id="{FBDE3E7C-1AD3-48F8-8377-D7C09DEAFC38}"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15CEF310-041B-4632-80AE-195843432F5B}" type="datetimeFigureOut">
              <a:rPr lang="en-US" smtClean="0"/>
              <a:t>1/14/2014</a:t>
            </a:fld>
            <a:endParaRPr lang="en-US"/>
          </a:p>
        </p:txBody>
      </p:sp>
      <p:sp>
        <p:nvSpPr>
          <p:cNvPr id="11" name="Slide Number Placeholder 10"/>
          <p:cNvSpPr>
            <a:spLocks noGrp="1"/>
          </p:cNvSpPr>
          <p:nvPr>
            <p:ph type="sldNum" sz="quarter" idx="11"/>
          </p:nvPr>
        </p:nvSpPr>
        <p:spPr/>
        <p:txBody>
          <a:bodyPr/>
          <a:lstStyle/>
          <a:p>
            <a:fld id="{FBDE3E7C-1AD3-48F8-8377-D7C09DEAFC38}"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15CEF310-041B-4632-80AE-195843432F5B}" type="datetimeFigureOut">
              <a:rPr lang="en-US" smtClean="0"/>
              <a:t>1/14/2014</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FBDE3E7C-1AD3-48F8-8377-D7C09DEAFC38}" type="slidenum">
              <a:rPr lang="en-US" smtClean="0"/>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15CEF310-041B-4632-80AE-195843432F5B}" type="datetimeFigureOut">
              <a:rPr lang="en-US" smtClean="0"/>
              <a:t>1/14/2014</a:t>
            </a:fld>
            <a:endParaRPr lang="en-US"/>
          </a:p>
        </p:txBody>
      </p:sp>
      <p:sp>
        <p:nvSpPr>
          <p:cNvPr id="13" name="Slide Number Placeholder 12"/>
          <p:cNvSpPr>
            <a:spLocks noGrp="1"/>
          </p:cNvSpPr>
          <p:nvPr>
            <p:ph type="sldNum" sz="quarter" idx="11"/>
          </p:nvPr>
        </p:nvSpPr>
        <p:spPr/>
        <p:txBody>
          <a:bodyPr/>
          <a:lstStyle/>
          <a:p>
            <a:fld id="{FBDE3E7C-1AD3-48F8-8377-D7C09DEAFC38}"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15CEF310-041B-4632-80AE-195843432F5B}" type="datetimeFigureOut">
              <a:rPr lang="en-US" smtClean="0"/>
              <a:t>1/14/2014</a:t>
            </a:fld>
            <a:endParaRPr lang="en-US"/>
          </a:p>
        </p:txBody>
      </p:sp>
      <p:sp>
        <p:nvSpPr>
          <p:cNvPr id="14" name="Slide Number Placeholder 13"/>
          <p:cNvSpPr>
            <a:spLocks noGrp="1"/>
          </p:cNvSpPr>
          <p:nvPr>
            <p:ph type="sldNum" sz="quarter" idx="11"/>
          </p:nvPr>
        </p:nvSpPr>
        <p:spPr/>
        <p:txBody>
          <a:bodyPr/>
          <a:lstStyle/>
          <a:p>
            <a:fld id="{FBDE3E7C-1AD3-48F8-8377-D7C09DEAFC38}"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15CEF310-041B-4632-80AE-195843432F5B}" type="datetimeFigureOut">
              <a:rPr lang="en-US" smtClean="0"/>
              <a:t>1/14/2014</a:t>
            </a:fld>
            <a:endParaRPr lang="en-US"/>
          </a:p>
        </p:txBody>
      </p:sp>
      <p:sp>
        <p:nvSpPr>
          <p:cNvPr id="10" name="Slide Number Placeholder 9"/>
          <p:cNvSpPr>
            <a:spLocks noGrp="1"/>
          </p:cNvSpPr>
          <p:nvPr>
            <p:ph type="sldNum" sz="quarter" idx="11"/>
          </p:nvPr>
        </p:nvSpPr>
        <p:spPr/>
        <p:txBody>
          <a:bodyPr/>
          <a:lstStyle/>
          <a:p>
            <a:fld id="{FBDE3E7C-1AD3-48F8-8377-D7C09DEAFC38}" type="slidenum">
              <a:rPr lang="en-US" smtClean="0"/>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5CEF310-041B-4632-80AE-195843432F5B}" type="datetimeFigureOut">
              <a:rPr lang="en-US" smtClean="0"/>
              <a:t>1/14/2014</a:t>
            </a:fld>
            <a:endParaRPr lang="en-US"/>
          </a:p>
        </p:txBody>
      </p:sp>
      <p:sp>
        <p:nvSpPr>
          <p:cNvPr id="9" name="Slide Number Placeholder 8"/>
          <p:cNvSpPr>
            <a:spLocks noGrp="1"/>
          </p:cNvSpPr>
          <p:nvPr>
            <p:ph type="sldNum" sz="quarter" idx="11"/>
          </p:nvPr>
        </p:nvSpPr>
        <p:spPr/>
        <p:txBody>
          <a:bodyPr/>
          <a:lstStyle/>
          <a:p>
            <a:fld id="{FBDE3E7C-1AD3-48F8-8377-D7C09DEAFC3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15CEF310-041B-4632-80AE-195843432F5B}" type="datetimeFigureOut">
              <a:rPr lang="en-US" smtClean="0"/>
              <a:t>1/14/2014</a:t>
            </a:fld>
            <a:endParaRPr lang="en-US"/>
          </a:p>
        </p:txBody>
      </p:sp>
      <p:sp>
        <p:nvSpPr>
          <p:cNvPr id="16" name="Slide Number Placeholder 15"/>
          <p:cNvSpPr>
            <a:spLocks noGrp="1"/>
          </p:cNvSpPr>
          <p:nvPr>
            <p:ph type="sldNum" sz="quarter" idx="11"/>
          </p:nvPr>
        </p:nvSpPr>
        <p:spPr/>
        <p:txBody>
          <a:bodyPr/>
          <a:lstStyle/>
          <a:p>
            <a:fld id="{FBDE3E7C-1AD3-48F8-8377-D7C09DEAFC38}"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15CEF310-041B-4632-80AE-195843432F5B}" type="datetimeFigureOut">
              <a:rPr lang="en-US" smtClean="0"/>
              <a:t>1/14/2014</a:t>
            </a:fld>
            <a:endParaRPr lang="en-US"/>
          </a:p>
        </p:txBody>
      </p:sp>
      <p:sp>
        <p:nvSpPr>
          <p:cNvPr id="17" name="Slide Number Placeholder 16"/>
          <p:cNvSpPr>
            <a:spLocks noGrp="1"/>
          </p:cNvSpPr>
          <p:nvPr>
            <p:ph type="sldNum" sz="quarter" idx="11"/>
          </p:nvPr>
        </p:nvSpPr>
        <p:spPr/>
        <p:txBody>
          <a:bodyPr/>
          <a:lstStyle/>
          <a:p>
            <a:fld id="{FBDE3E7C-1AD3-48F8-8377-D7C09DEAFC38}"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FBDE3E7C-1AD3-48F8-8377-D7C09DEAFC38}" type="slidenum">
              <a:rPr lang="en-US" smtClean="0"/>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15CEF310-041B-4632-80AE-195843432F5B}" type="datetimeFigureOut">
              <a:rPr lang="en-US" smtClean="0"/>
              <a:t>1/14/2014</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b="1" u="sng" dirty="0" smtClean="0"/>
              <a:t>PART 1</a:t>
            </a:r>
          </a:p>
          <a:p>
            <a:r>
              <a:rPr lang="en-US" sz="3200" dirty="0" smtClean="0"/>
              <a:t>Read the article once</a:t>
            </a:r>
          </a:p>
          <a:p>
            <a:r>
              <a:rPr lang="en-US" sz="3200" dirty="0" smtClean="0"/>
              <a:t>Read the article a second time and mark:</a:t>
            </a:r>
          </a:p>
          <a:p>
            <a:pPr lvl="1"/>
            <a:r>
              <a:rPr lang="en-US" sz="3200" dirty="0" smtClean="0"/>
              <a:t>(</a:t>
            </a:r>
            <a:r>
              <a:rPr lang="en-US" sz="3200" b="1" dirty="0" smtClean="0">
                <a:effectLst>
                  <a:outerShdw blurRad="38100" dist="38100" dir="2700000" algn="tl">
                    <a:srgbClr val="000000">
                      <a:alpha val="43137"/>
                    </a:srgbClr>
                  </a:outerShdw>
                </a:effectLst>
              </a:rPr>
              <a:t>!</a:t>
            </a:r>
            <a:r>
              <a:rPr lang="en-US" sz="3200" dirty="0" smtClean="0"/>
              <a:t>) Interesting information</a:t>
            </a:r>
          </a:p>
          <a:p>
            <a:pPr lvl="1"/>
            <a:r>
              <a:rPr lang="en-US" sz="3200" dirty="0" smtClean="0"/>
              <a:t>(</a:t>
            </a:r>
            <a:r>
              <a:rPr lang="en-US" sz="3200" b="1" dirty="0" smtClean="0">
                <a:effectLst>
                  <a:outerShdw blurRad="38100" dist="38100" dir="2700000" algn="tl">
                    <a:srgbClr val="000000">
                      <a:alpha val="43137"/>
                    </a:srgbClr>
                  </a:outerShdw>
                </a:effectLst>
              </a:rPr>
              <a:t>?</a:t>
            </a:r>
            <a:r>
              <a:rPr lang="en-US" sz="3200" dirty="0" smtClean="0"/>
              <a:t>) Confusing information</a:t>
            </a:r>
          </a:p>
          <a:p>
            <a:pPr lvl="1"/>
            <a:r>
              <a:rPr lang="en-US" sz="3200" dirty="0" smtClean="0"/>
              <a:t>(</a:t>
            </a:r>
            <a:r>
              <a:rPr lang="en-US" sz="3200" b="1" dirty="0" smtClean="0">
                <a:effectLst>
                  <a:outerShdw blurRad="38100" dist="38100" dir="2700000" algn="tl">
                    <a:srgbClr val="000000">
                      <a:alpha val="43137"/>
                    </a:srgbClr>
                  </a:outerShdw>
                </a:effectLst>
              </a:rPr>
              <a:t>E</a:t>
            </a:r>
            <a:r>
              <a:rPr lang="en-US" sz="3200" dirty="0" smtClean="0"/>
              <a:t>) Enzyme (protein) related information</a:t>
            </a:r>
            <a:endParaRPr lang="en-US" sz="3200" dirty="0"/>
          </a:p>
        </p:txBody>
      </p:sp>
      <p:sp>
        <p:nvSpPr>
          <p:cNvPr id="3" name="Title 2"/>
          <p:cNvSpPr>
            <a:spLocks noGrp="1"/>
          </p:cNvSpPr>
          <p:nvPr>
            <p:ph type="title"/>
          </p:nvPr>
        </p:nvSpPr>
        <p:spPr>
          <a:xfrm>
            <a:off x="4419600" y="-304800"/>
            <a:ext cx="4038600" cy="7315200"/>
          </a:xfrm>
        </p:spPr>
        <p:txBody>
          <a:bodyPr>
            <a:normAutofit/>
          </a:bodyPr>
          <a:lstStyle/>
          <a:p>
            <a:pPr algn="l"/>
            <a:r>
              <a:rPr lang="en-US" sz="3200" b="1" u="sng" dirty="0" smtClean="0"/>
              <a:t>PART 2</a:t>
            </a:r>
            <a:br>
              <a:rPr lang="en-US" sz="3200" b="1" u="sng" dirty="0" smtClean="0"/>
            </a:br>
            <a:r>
              <a:rPr lang="en-US" dirty="0" smtClean="0"/>
              <a:t>In your notebook (</a:t>
            </a:r>
            <a:r>
              <a:rPr lang="en-US" b="1" dirty="0" smtClean="0"/>
              <a:t>p.35</a:t>
            </a:r>
            <a:r>
              <a:rPr lang="en-US" dirty="0" smtClean="0"/>
              <a:t>):</a:t>
            </a:r>
            <a:br>
              <a:rPr lang="en-US" dirty="0" smtClean="0"/>
            </a:br>
            <a:r>
              <a:rPr lang="en-US" b="1" dirty="0" smtClean="0">
                <a:solidFill>
                  <a:srgbClr val="C00000"/>
                </a:solidFill>
              </a:rPr>
              <a:t>1. </a:t>
            </a:r>
            <a:r>
              <a:rPr lang="en-US" dirty="0" smtClean="0"/>
              <a:t>Write a summary of the article in your own words using academic language.</a:t>
            </a:r>
            <a:br>
              <a:rPr lang="en-US" dirty="0" smtClean="0"/>
            </a:br>
            <a:r>
              <a:rPr lang="en-US" b="1" dirty="0" smtClean="0">
                <a:solidFill>
                  <a:srgbClr val="C00000"/>
                </a:solidFill>
              </a:rPr>
              <a:t>2.</a:t>
            </a:r>
            <a:r>
              <a:rPr lang="en-US" dirty="0" smtClean="0"/>
              <a:t> Explain </a:t>
            </a:r>
            <a:r>
              <a:rPr lang="en-US" dirty="0" smtClean="0"/>
              <a:t>(using evidence from the article) how the article ties in with what you’ve been learning about in biology (enzymes etc.)</a:t>
            </a:r>
            <a:br>
              <a:rPr lang="en-US" dirty="0" smtClean="0"/>
            </a:br>
            <a:r>
              <a:rPr lang="en-US" b="1" dirty="0" smtClean="0">
                <a:solidFill>
                  <a:srgbClr val="C00000"/>
                </a:solidFill>
              </a:rPr>
              <a:t>3.</a:t>
            </a:r>
            <a:r>
              <a:rPr lang="en-US" dirty="0" smtClean="0"/>
              <a:t> Write </a:t>
            </a:r>
            <a:r>
              <a:rPr lang="en-US" dirty="0" smtClean="0"/>
              <a:t>a prediction about what could happen next (future research etc.) </a:t>
            </a:r>
            <a:r>
              <a:rPr lang="en-US" b="1" dirty="0" smtClean="0"/>
              <a:t>BE SPECIFIC!</a:t>
            </a:r>
            <a:endParaRPr lang="en-US" b="1" u="sng" dirty="0"/>
          </a:p>
        </p:txBody>
      </p:sp>
    </p:spTree>
    <p:extLst>
      <p:ext uri="{BB962C8B-B14F-4D97-AF65-F5344CB8AC3E}">
        <p14:creationId xmlns:p14="http://schemas.microsoft.com/office/powerpoint/2010/main" val="1983829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1500</TotalTime>
  <Words>32</Words>
  <Application>Microsoft Office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Composite</vt:lpstr>
      <vt:lpstr>PART 2 In your notebook (p.35): 1. Write a summary of the article in your own words using academic language. 2. Explain (using evidence from the article) how the article ties in with what you’ve been learning about in biology (enzymes etc.) 3. Write a prediction about what could happen next (future research etc.) BE SPECIFIC!</vt:lpstr>
    </vt:vector>
  </TitlesOfParts>
  <Company>Palm Springs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2 In your notebook:  - Write a summary of the article in your own words using academic language. -Explain (using evidence from the article) how the article ties in with what you’ve been learning about in biology (enzymes etc.) -Write a prediction about what could happen next (future research etc. (be specific).</dc:title>
  <dc:creator>Robles, Sarah (srobles@psusd.us)</dc:creator>
  <cp:lastModifiedBy>Robles, Sarah (srobles@psusd.us)</cp:lastModifiedBy>
  <cp:revision>4</cp:revision>
  <dcterms:created xsi:type="dcterms:W3CDTF">2014-01-13T17:37:15Z</dcterms:created>
  <dcterms:modified xsi:type="dcterms:W3CDTF">2014-01-15T17:17:56Z</dcterms:modified>
</cp:coreProperties>
</file>