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17599" y="701800"/>
            <a:ext cx="87147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 there a direct link between the effect environmental disasters and poverty?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 descr="Image result for peru oil spi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850" y="2834125"/>
            <a:ext cx="3084507" cy="20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 descr="Image result for hurricane katrina and povert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4861" y="2716625"/>
            <a:ext cx="2170074" cy="2170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 descr="Image result for flint michigan water crisi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8424" y="2844812"/>
            <a:ext cx="3417350" cy="191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simple-dark-2</vt:lpstr>
      <vt:lpstr>Is there a direct link between the effect environmental disasters and poverty?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 direct link between the effect environmental disasters and poverty?</dc:title>
  <dc:creator>Sarah ROBLES</dc:creator>
  <cp:lastModifiedBy>Sarah ROBLES</cp:lastModifiedBy>
  <cp:revision>1</cp:revision>
  <dcterms:modified xsi:type="dcterms:W3CDTF">2016-09-11T00:15:49Z</dcterms:modified>
</cp:coreProperties>
</file>