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  <p:embeddedFont>
      <p:font typeface="Raleway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29527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0ed64624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0ed64624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26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obles@psusd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9450" y="1259025"/>
            <a:ext cx="7688700" cy="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Endangered Species Project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224475" y="1776225"/>
            <a:ext cx="8705700" cy="25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Create a Google Slides Presentation and share to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srobles@psusd.us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Slide 1</a:t>
            </a:r>
            <a:r>
              <a:rPr lang="en" sz="2000"/>
              <a:t>: Picture of your organism with </a:t>
            </a:r>
            <a:r>
              <a:rPr lang="en" sz="2000" b="1" u="sng"/>
              <a:t>G</a:t>
            </a:r>
            <a:r>
              <a:rPr lang="en" sz="2000"/>
              <a:t>enus/</a:t>
            </a:r>
            <a:r>
              <a:rPr lang="en" sz="2000" b="1" u="sng"/>
              <a:t>s</a:t>
            </a:r>
            <a:r>
              <a:rPr lang="en" sz="2000"/>
              <a:t>pecies (</a:t>
            </a:r>
            <a:r>
              <a:rPr lang="en" sz="2000" i="1"/>
              <a:t>scientific name</a:t>
            </a:r>
            <a:r>
              <a:rPr lang="en" sz="2000"/>
              <a:t>) and picture of range (on a map). Also include the status of your species (must be endangered or threatened) - include a total number of remaining individuals if available.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Slide 2</a:t>
            </a:r>
            <a:r>
              <a:rPr lang="en" sz="2000"/>
              <a:t>: Cause of listing (include a picture of why it’s endangered or threatened) -ie. Poaching, habitat loss etc.  Also, what characteristics of your species make it vulnerable? (Does it reproduce slowly, have a narrow niche? etc.).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Raleway</vt:lpstr>
      <vt:lpstr>Arial</vt:lpstr>
      <vt:lpstr>Streamline</vt:lpstr>
      <vt:lpstr>Endangered Species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Endangered Species Project</dc:title>
  <dc:creator>Robles, Sarah (srobles@psusd.us)</dc:creator>
  <cp:lastModifiedBy>Robles, Sarah (srobles@psusd.us)</cp:lastModifiedBy>
  <cp:revision>1</cp:revision>
  <dcterms:modified xsi:type="dcterms:W3CDTF">2018-12-13T00:15:07Z</dcterms:modified>
</cp:coreProperties>
</file>