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1D3053-9DCF-413A-BA81-6B64CAEA0BE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A5DC95-8BD9-4FA0-8F32-AD1F47B60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ebecoist.com/wp-content/uploads/2008/11/rafflesia.jpg&amp;imgrefurl=http://webecoist.momtastic.com/2008/11/03/strange-rare-bizarre-endangered-flowers-plants-and-trees/&amp;usg=__2rZO4oigqVrpQSbsach93MNlZ1I=&amp;h=336&amp;w=468&amp;sz=128&amp;hl=en&amp;start=3&amp;zoom=1&amp;tbnid=-14oyTeDKbPMpM:&amp;tbnh=92&amp;tbnw=128&amp;ei=2Ko6T_7EDqvKiQKkucCTDA&amp;prev=/search?q=endangered+plants&amp;um=1&amp;hl=en&amp;safe=strict&amp;sa=N&amp;gbv=2&amp;tbm=isch&amp;um=1&amp;itbs=1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frankvizeum.com.au/wp-content/upLoads/2010/11/Endangered.gif&amp;imgrefurl=http://www.climateshifts.org/?p=6735&amp;usg=__qRCtsIOLqrrtBMfzSUs5F5CduFE=&amp;h=428&amp;w=379&amp;sz=110&amp;hl=en&amp;start=9&amp;zoom=1&amp;tbnid=AOIy1BNt4s_ClM:&amp;tbnh=126&amp;tbnw=112&amp;ei=F6o6T6WoDvDJiQLOzpGTDA&amp;prev=/search?q=endangered+species&amp;um=1&amp;hl=en&amp;safe=strict&amp;sa=N&amp;gbv=2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latimesblogs.latimes.com/photos/uncategorized/2008/12/31/knut.jpg&amp;imgrefurl=http://latimesblogs.latimes.com/unleashed/2008/12/california-sues.html&amp;usg=__QUkE9PBSsh44Bhdu7jx46LeQYuc=&amp;h=341&amp;w=495&amp;sz=50&amp;hl=en&amp;start=21&amp;zoom=1&amp;tbnid=yPj7tnwELCBiaM:&amp;tbnh=90&amp;tbnw=130&amp;ei=F6o6T6WoDvDJiQLOzpGTDA&amp;prev=/search?q=endangered+species&amp;um=1&amp;hl=en&amp;safe=strict&amp;sa=N&amp;gbv=2&amp;tbm=isch&amp;um=1&amp;itbs=1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www.google.com/imgres?imgurl=http://upload.wikimedia.org/wikipedia/commons/4/4f/Aquilegia_chrysantha_1.jpg&amp;imgrefurl=http://prism.xomba.com/how_protect_and_restore_endangered_plants&amp;usg=__jZ5MCsxZB5ifyak4WwTHtsUbvtg=&amp;h=1350&amp;w=1500&amp;sz=141&amp;hl=en&amp;start=9&amp;zoom=1&amp;tbnid=1oN-T-YmmrnVUM:&amp;tbnh=135&amp;tbnw=150&amp;ei=2Ko6T_7EDqvKiQKkucCTDA&amp;prev=/search?q=endangered+plants&amp;um=1&amp;hl=en&amp;safe=strict&amp;sa=N&amp;gbv=2&amp;tbm=isch&amp;um=1&amp;itbs=1" TargetMode="External"/><Relationship Id="rId4" Type="http://schemas.openxmlformats.org/officeDocument/2006/relationships/hyperlink" Target="http://www.google.com/imgres?imgurl=http://planetgreen.discovery.com/games-quizzes/endangered-species-quiz/6-bengal-tiger.jpg&amp;imgrefurl=http://planetgreen.discovery.com/games-quizzes/know-endangered-species-quiz/&amp;usg=__54bF1l2h7OXyZCIWSH289QbAprg=&amp;h=197&amp;w=263&amp;sz=36&amp;hl=en&amp;start=16&amp;zoom=1&amp;tbnid=exwuRVWMeK15eM:&amp;tbnh=84&amp;tbnw=112&amp;ei=F6o6T6WoDvDJiQLOzpGTDA&amp;prev=/search?q=endangered+species&amp;um=1&amp;hl=en&amp;safe=strict&amp;sa=N&amp;gbv=2&amp;tbm=isch&amp;um=1&amp;itbs=1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rus_americana_Sasata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en.wikipedia.org/wiki/File:Haliaeetus_leucocephalus_LC0195_edit_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California-Condor3-Szmurlo_edit.jp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en.wikipedia.org/wiki/File:Alligator_mississippiensis_baby.jpg" TargetMode="External"/><Relationship Id="rId4" Type="http://schemas.openxmlformats.org/officeDocument/2006/relationships/hyperlink" Target="http://en.wikipedia.org/wiki/File:Canis_rufus_FWS_cropped.jpg" TargetMode="Externa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Endangered Species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What’s Happening?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mrscjacksonsclass.com/endange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505200"/>
            <a:ext cx="4145280" cy="31089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Extinction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Habitat alteration </a:t>
            </a:r>
            <a:r>
              <a:rPr lang="en-US" sz="2800" b="1" dirty="0" smtClean="0">
                <a:solidFill>
                  <a:srgbClr val="C00000"/>
                </a:solidFill>
              </a:rPr>
              <a:t>40%</a:t>
            </a:r>
          </a:p>
          <a:p>
            <a:r>
              <a:rPr lang="en-US" sz="2800" dirty="0" smtClean="0"/>
              <a:t>Commercial hunting </a:t>
            </a:r>
            <a:r>
              <a:rPr lang="en-US" sz="2800" b="1" dirty="0" smtClean="0">
                <a:solidFill>
                  <a:srgbClr val="C00000"/>
                </a:solidFill>
              </a:rPr>
              <a:t>23%</a:t>
            </a:r>
          </a:p>
          <a:p>
            <a:r>
              <a:rPr lang="en-US" sz="2800" dirty="0" smtClean="0"/>
              <a:t>Competition with introduced species  </a:t>
            </a:r>
            <a:r>
              <a:rPr lang="en-US" sz="2800" b="1" dirty="0" smtClean="0">
                <a:solidFill>
                  <a:srgbClr val="C00000"/>
                </a:solidFill>
              </a:rPr>
              <a:t>16%</a:t>
            </a:r>
          </a:p>
          <a:p>
            <a:r>
              <a:rPr lang="en-US" sz="2800" dirty="0" smtClean="0"/>
              <a:t>Pest Control </a:t>
            </a:r>
            <a:r>
              <a:rPr lang="en-US" sz="2800" b="1" dirty="0" smtClean="0">
                <a:solidFill>
                  <a:srgbClr val="C00000"/>
                </a:solidFill>
              </a:rPr>
              <a:t>7%</a:t>
            </a:r>
          </a:p>
          <a:p>
            <a:r>
              <a:rPr lang="en-US" sz="2800" dirty="0" smtClean="0"/>
              <a:t>Subsistence food hunting	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</a:t>
            </a:r>
          </a:p>
          <a:p>
            <a:r>
              <a:rPr lang="en-US" sz="2800" dirty="0" smtClean="0"/>
              <a:t>Captured to serve as pets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</a:p>
          <a:p>
            <a:r>
              <a:rPr lang="en-US" sz="2800" dirty="0" smtClean="0"/>
              <a:t>Superstitious beliefs </a:t>
            </a:r>
            <a:r>
              <a:rPr lang="en-US" sz="2800" b="1" dirty="0" smtClean="0">
                <a:solidFill>
                  <a:srgbClr val="C00000"/>
                </a:solidFill>
              </a:rPr>
              <a:t>2%</a:t>
            </a:r>
          </a:p>
          <a:p>
            <a:r>
              <a:rPr lang="en-US" sz="2800" dirty="0" smtClean="0"/>
              <a:t>Pollution </a:t>
            </a:r>
            <a:r>
              <a:rPr lang="en-US" sz="2800" b="1" dirty="0" smtClean="0">
                <a:solidFill>
                  <a:srgbClr val="C00000"/>
                </a:solidFill>
              </a:rPr>
              <a:t>1%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Habitat alteration</a:t>
            </a:r>
            <a:r>
              <a:rPr lang="en-US" dirty="0" smtClean="0"/>
              <a:t>: changes in an organism’s habitat such as logging, landfill, dredging, clearing for development, flooding.</a:t>
            </a:r>
          </a:p>
          <a:p>
            <a:r>
              <a:rPr lang="en-US" u="sng" dirty="0" smtClean="0"/>
              <a:t>Commercial hunting</a:t>
            </a:r>
            <a:r>
              <a:rPr lang="en-US" dirty="0" smtClean="0"/>
              <a:t>: hunting of animals for financial gain</a:t>
            </a:r>
          </a:p>
          <a:p>
            <a:r>
              <a:rPr lang="en-US" u="sng" dirty="0" smtClean="0"/>
              <a:t>Introduced species</a:t>
            </a:r>
            <a:r>
              <a:rPr lang="en-US" dirty="0" smtClean="0"/>
              <a:t>: organisms that do not naturally live in the area</a:t>
            </a:r>
          </a:p>
          <a:p>
            <a:r>
              <a:rPr lang="en-US" u="sng" dirty="0" smtClean="0"/>
              <a:t>Subsistence food hunting</a:t>
            </a:r>
            <a:r>
              <a:rPr lang="en-US" dirty="0" smtClean="0"/>
              <a:t>: hunting of animals for food</a:t>
            </a:r>
          </a:p>
          <a:p>
            <a:r>
              <a:rPr lang="en-US" u="sng" dirty="0" smtClean="0"/>
              <a:t>Superstitious beliefs</a:t>
            </a:r>
            <a:r>
              <a:rPr lang="en-US" dirty="0" smtClean="0"/>
              <a:t>: killing of organisms to use in religious ceremonies or for scientifically unsupported superstitions (ex: killing a bear for its spleen or a rhino for its horn).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Steps in classifying risk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Step 1: 	Species of “special concern”</a:t>
            </a:r>
          </a:p>
          <a:p>
            <a:r>
              <a:rPr lang="en-US" sz="3600" dirty="0" smtClean="0"/>
              <a:t>Step 2: 	Rare</a:t>
            </a:r>
          </a:p>
          <a:p>
            <a:r>
              <a:rPr lang="en-US" sz="3600" dirty="0" smtClean="0"/>
              <a:t>Step 3: 	Threatened</a:t>
            </a:r>
          </a:p>
          <a:p>
            <a:r>
              <a:rPr lang="en-US" sz="3600" dirty="0" smtClean="0"/>
              <a:t>Step 4: 	Endangered</a:t>
            </a:r>
            <a:endParaRPr lang="en-US" sz="3600" dirty="0"/>
          </a:p>
        </p:txBody>
      </p:sp>
      <p:pic>
        <p:nvPicPr>
          <p:cNvPr id="16386" name="Picture 2" descr="http://t2.gstatic.com/images?q=tbn:ANd9GcT56jkMEYTjW9_qTP1r-CuZwUc59qRYZBxzn-5Kziu9Js-mYDETXQeEc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038600"/>
            <a:ext cx="1463040" cy="164592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RJJ6NMfeKsC0UxsMFwyk6WmfDsoayAMHrg2-3hUGxVdcyzxLoQRVQe3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2590800"/>
            <a:ext cx="1584960" cy="1188720"/>
          </a:xfrm>
          <a:prstGeom prst="rect">
            <a:avLst/>
          </a:prstGeom>
          <a:noFill/>
        </p:spPr>
      </p:pic>
      <p:pic>
        <p:nvPicPr>
          <p:cNvPr id="16390" name="Picture 6" descr="http://t3.gstatic.com/images?q=tbn:ANd9GcSM_ayVVDncx1cyKSqxm2VvB9FzDohjK6UtaQYKOqBXEObyRHAp9mACk5D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3886199"/>
            <a:ext cx="1717038" cy="1188720"/>
          </a:xfrm>
          <a:prstGeom prst="rect">
            <a:avLst/>
          </a:prstGeom>
          <a:noFill/>
        </p:spPr>
      </p:pic>
      <p:pic>
        <p:nvPicPr>
          <p:cNvPr id="16392" name="Picture 8" descr="http://t0.gstatic.com/images?q=tbn:ANd9GcTPO1NOXq6p7_UTCCEhKmvbAoGbqt3Y5xSjBAHR8eql-GLkDdLsrgHyEmz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05598" y="4724400"/>
            <a:ext cx="1653872" cy="1188720"/>
          </a:xfrm>
          <a:prstGeom prst="rect">
            <a:avLst/>
          </a:prstGeom>
          <a:noFill/>
        </p:spPr>
      </p:pic>
      <p:pic>
        <p:nvPicPr>
          <p:cNvPr id="16394" name="Picture 10" descr="http://t2.gstatic.com/images?q=tbn:ANd9GcT2bnnsq0GmBBsYa2NM9UiqokiTo-tsy3aQPeMqRwN7wpjL-4cNxoTrsAiAmA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200" y="4876800"/>
            <a:ext cx="1828799" cy="1645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Endangered Species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Started in 1973</a:t>
            </a:r>
          </a:p>
          <a:p>
            <a:r>
              <a:rPr lang="en-US" sz="3600" dirty="0" smtClean="0"/>
              <a:t>Federal program</a:t>
            </a:r>
          </a:p>
          <a:p>
            <a:r>
              <a:rPr lang="en-US" sz="3600" dirty="0" smtClean="0"/>
              <a:t>Encourages the establishment of state programs</a:t>
            </a:r>
          </a:p>
          <a:p>
            <a:r>
              <a:rPr lang="en-US" sz="3600" dirty="0" smtClean="0"/>
              <a:t>Provides for the conservation of ecosystems upon which threatened and endangered species of fish, wildlife, and plants depend.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species brought 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Bald Eagle				California							Condor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8"/>
            <a:r>
              <a:rPr sz="2800" smtClean="0"/>
              <a:t>Red Wolf</a:t>
            </a:r>
          </a:p>
          <a:p>
            <a:pPr lvl="8"/>
            <a:endParaRPr sz="2800"/>
          </a:p>
          <a:p>
            <a:pPr lvl="8"/>
            <a:endParaRPr sz="2800" smtClean="0"/>
          </a:p>
          <a:p>
            <a:pPr lvl="8"/>
            <a:endParaRPr sz="2800"/>
          </a:p>
          <a:p>
            <a:pPr lvl="8"/>
            <a:r>
              <a:rPr sz="2800" smtClean="0"/>
              <a:t>Whooping Crane		American alligator</a:t>
            </a:r>
          </a:p>
          <a:p>
            <a:pPr lvl="8"/>
            <a:endParaRPr lang="en-US" sz="2800" dirty="0"/>
          </a:p>
        </p:txBody>
      </p:sp>
      <p:pic>
        <p:nvPicPr>
          <p:cNvPr id="17410" name="Picture 2" descr="http://upload.wikimedia.org/wikipedia/commons/thumb/f/f3/Haliaeetus_leucocephalus_LC0195_edit_1.jpg/220px-Haliaeetus_leucocephalus_LC0195_edit_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2095500" cy="1514475"/>
          </a:xfrm>
          <a:prstGeom prst="rect">
            <a:avLst/>
          </a:prstGeom>
          <a:noFill/>
        </p:spPr>
      </p:pic>
      <p:pic>
        <p:nvPicPr>
          <p:cNvPr id="17412" name="Picture 4" descr="http://upload.wikimedia.org/wikipedia/commons/thumb/8/83/Canis_rufus_FWS_cropped.jpg/220px-Canis_rufus_FWS_cropped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2895600"/>
            <a:ext cx="2095500" cy="1400175"/>
          </a:xfrm>
          <a:prstGeom prst="rect">
            <a:avLst/>
          </a:prstGeom>
          <a:noFill/>
        </p:spPr>
      </p:pic>
      <p:pic>
        <p:nvPicPr>
          <p:cNvPr id="17414" name="Picture 6" descr="http://upload.wikimedia.org/wikipedia/commons/thumb/e/ec/California-Condor3-Szmurlo_edit.jpg/170px-California-Condor3-Szmurlo_edit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143000"/>
            <a:ext cx="1619250" cy="2057401"/>
          </a:xfrm>
          <a:prstGeom prst="rect">
            <a:avLst/>
          </a:prstGeom>
          <a:noFill/>
        </p:spPr>
      </p:pic>
      <p:pic>
        <p:nvPicPr>
          <p:cNvPr id="17416" name="Picture 8" descr="http://upload.wikimedia.org/wikipedia/commons/thumb/7/7f/Grus_americana_Sasata.jpg/220px-Grus_americana_Sasata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3657600"/>
            <a:ext cx="2095500" cy="2886076"/>
          </a:xfrm>
          <a:prstGeom prst="rect">
            <a:avLst/>
          </a:prstGeom>
          <a:noFill/>
        </p:spPr>
      </p:pic>
      <p:pic>
        <p:nvPicPr>
          <p:cNvPr id="17420" name="Picture 12" descr="http://upload.wikimedia.org/wikipedia/commons/thumb/5/59/Alligator_mississippiensis_baby.jpg/220px-Alligator_mississippiensis_baby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48400" y="4267200"/>
            <a:ext cx="2095500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1102</TotalTime>
  <Words>162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Endangered Species</vt:lpstr>
      <vt:lpstr>Causes of Extinction</vt:lpstr>
      <vt:lpstr>Definitions</vt:lpstr>
      <vt:lpstr>Steps in classifying risk</vt:lpstr>
      <vt:lpstr>Endangered Species Act</vt:lpstr>
      <vt:lpstr>Some species brought back</vt:lpstr>
    </vt:vector>
  </TitlesOfParts>
  <Company>Palm Springs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Endangered Species</dc:title>
  <dc:creator>sarah robles</dc:creator>
  <cp:lastModifiedBy>sarah robles</cp:lastModifiedBy>
  <cp:revision>13</cp:revision>
  <dcterms:created xsi:type="dcterms:W3CDTF">2012-02-14T18:32:14Z</dcterms:created>
  <dcterms:modified xsi:type="dcterms:W3CDTF">2012-02-15T17:19:10Z</dcterms:modified>
</cp:coreProperties>
</file>