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12/1/2015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zwibgNGe4a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(“Close Read”)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2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Macromolecule called Deoxyribonucleic Acid</a:t>
            </a:r>
          </a:p>
          <a:p>
            <a:r>
              <a:rPr lang="en-US" sz="2800" dirty="0" smtClean="0"/>
              <a:t>Instructions for making each species (and individual) unique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711" y="3305507"/>
            <a:ext cx="6079403" cy="34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Where is DNA found?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799" y="2120900"/>
            <a:ext cx="585275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1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DNA is the recipe to make: PROTEINS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9938" y="1494708"/>
            <a:ext cx="5761194" cy="50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Mitochondrial DNA: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119" y="2262568"/>
            <a:ext cx="5060815" cy="405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5049" y="2768958"/>
            <a:ext cx="390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 do we only inherit mitochondrial DNA from our mother?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350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What is DNA made of?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997" y="1754235"/>
            <a:ext cx="5890251" cy="4790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2586" y="3244334"/>
            <a:ext cx="70346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Nucleotides:</a:t>
            </a:r>
          </a:p>
        </p:txBody>
      </p:sp>
    </p:spTree>
    <p:extLst>
      <p:ext uri="{BB962C8B-B14F-4D97-AF65-F5344CB8AC3E}">
        <p14:creationId xmlns:p14="http://schemas.microsoft.com/office/powerpoint/2010/main" val="154911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What does DNA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Paraphrase/Summarize in your own words</a:t>
            </a:r>
          </a:p>
          <a:p>
            <a:r>
              <a:rPr lang="en-US" sz="3600" dirty="0" smtClean="0"/>
              <a:t>What is an example of something specific that your body needs to do?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27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5" y="484632"/>
            <a:ext cx="11694017" cy="160934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Who discovered DNA?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6. Why is the structure important?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67" y="4305784"/>
            <a:ext cx="4815604" cy="18675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640945" y="5018078"/>
            <a:ext cx="1107583" cy="32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7317" y="4546242"/>
            <a:ext cx="3258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Determined the Structure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90" y="1996762"/>
            <a:ext cx="1427811" cy="1969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795" y="2643673"/>
            <a:ext cx="1127858" cy="353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24447" y="2230548"/>
            <a:ext cx="3098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Frederich</a:t>
            </a:r>
            <a:r>
              <a:rPr lang="en-US" sz="2400" dirty="0" smtClean="0"/>
              <a:t> </a:t>
            </a:r>
            <a:r>
              <a:rPr lang="en-US" sz="2400" dirty="0" err="1" smtClean="0"/>
              <a:t>Miescher</a:t>
            </a:r>
            <a:r>
              <a:rPr lang="en-US" sz="2400" dirty="0" smtClean="0"/>
              <a:t> </a:t>
            </a:r>
            <a:r>
              <a:rPr lang="en-US" sz="3200" dirty="0" smtClean="0"/>
              <a:t>was the first to isolate DNA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76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2" y="484632"/>
            <a:ext cx="10574456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hlinkClick r:id="rId2"/>
              </a:rPr>
              <a:t>What is the DNA Double Helix</a:t>
            </a:r>
            <a:r>
              <a:rPr lang="en-US" sz="53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7. (What are two advantages of DNA’s double-helix shape)?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346" y="2378478"/>
            <a:ext cx="3098508" cy="405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060" y="2121408"/>
            <a:ext cx="596265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463" y="2859046"/>
            <a:ext cx="3570732" cy="35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8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39</TotalTime>
  <Words>114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Wood Type</vt:lpstr>
      <vt:lpstr>DNA (“Close Read”)</vt:lpstr>
      <vt:lpstr>What is DNA?</vt:lpstr>
      <vt:lpstr>1. Where is DNA found?</vt:lpstr>
      <vt:lpstr>2. DNA is the recipe to make: PROTEINS </vt:lpstr>
      <vt:lpstr>3. Mitochondrial DNA:</vt:lpstr>
      <vt:lpstr>4. What is DNA made of? </vt:lpstr>
      <vt:lpstr>5. What does DNA do?</vt:lpstr>
      <vt:lpstr>Who discovered DNA? 6. Why is the structure important?</vt:lpstr>
      <vt:lpstr>What is the DNA Double Helix? 7. (What are two advantages of DNA’s double-helix shape)?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(“Close Read”)</dc:title>
  <dc:creator>MattGeo</dc:creator>
  <cp:lastModifiedBy>MattGeo</cp:lastModifiedBy>
  <cp:revision>8</cp:revision>
  <dcterms:created xsi:type="dcterms:W3CDTF">2015-12-02T02:59:42Z</dcterms:created>
  <dcterms:modified xsi:type="dcterms:W3CDTF">2015-12-02T03:39:12Z</dcterms:modified>
</cp:coreProperties>
</file>