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0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0276-4616-45AA-9DCD-37BE0CE14C48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7AF5-4E77-422E-BB70-7129853750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0276-4616-45AA-9DCD-37BE0CE14C48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7AF5-4E77-422E-BB70-712985375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0276-4616-45AA-9DCD-37BE0CE14C48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7AF5-4E77-422E-BB70-712985375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0276-4616-45AA-9DCD-37BE0CE14C48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7AF5-4E77-422E-BB70-712985375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0276-4616-45AA-9DCD-37BE0CE14C48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7AF5-4E77-422E-BB70-712985375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0276-4616-45AA-9DCD-37BE0CE14C48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7AF5-4E77-422E-BB70-712985375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0276-4616-45AA-9DCD-37BE0CE14C48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7AF5-4E77-422E-BB70-712985375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0276-4616-45AA-9DCD-37BE0CE14C48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7AF5-4E77-422E-BB70-712985375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0276-4616-45AA-9DCD-37BE0CE14C48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7AF5-4E77-422E-BB70-712985375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0276-4616-45AA-9DCD-37BE0CE14C48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7AF5-4E77-422E-BB70-7129853750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C8A0276-4616-45AA-9DCD-37BE0CE14C48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6C87AF5-4E77-422E-BB70-712985375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C8A0276-4616-45AA-9DCD-37BE0CE14C48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6C87AF5-4E77-422E-BB70-712985375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biol.unt.edu/~jajohnson/images/dna_500.jpg&amp;imgrefurl=http://www.biol.unt.edu/~jajohnson/DNA_sequencing_process&amp;usg=__ITaq5Bql8lRGyaqrxzGeuUMpamU=&amp;h=325&amp;w=500&amp;sz=29&amp;hl=en&amp;start=4&amp;sig2=ZwTSgWRwZOH-cd4UU8Tlww&amp;zoom=1&amp;tbnid=CRLQYP7d9d_TcM:&amp;tbnh=85&amp;tbnw=130&amp;ei=zdolT_DTM4LaiQKNzdThBw&amp;prev=/search?q=dna&amp;um=1&amp;hl=en&amp;sa=N&amp;rlz=1T4ADFA_enUS357US359&amp;tbm=isch&amp;um=1&amp;itbs=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imgres?imgurl=http://scienceysplurge.files.wordpress.com/2010/10/nucleotide.jpg&amp;imgrefurl=http://scienceysplurge.wordpress.com/2010/10/09/dna-primer-part-1/&amp;usg=__tAM4GDNMS7C8H_4r9keheaO7qlo=&amp;h=244&amp;w=300&amp;sz=21&amp;hl=en&amp;start=6&amp;sig2=BsdlHGgnYqk9rWUsJSdnDw&amp;zoom=1&amp;tbnid=dgnfaPXolNzJVM:&amp;tbnh=94&amp;tbnw=116&amp;ei=ad0lT4KZDYvXiQKKvMTiBw&amp;prev=/search?q=nucleotide&amp;um=1&amp;hl=en&amp;sa=N&amp;rlz=1T4ADFA_enUS357US359&amp;tbm=isch&amp;um=1&amp;itbs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superbproteindiet.com/wp-content/uploads/2011/11/protein.jpg&amp;imgrefurl=http://www.superbproteindiet.com/&amp;usg=__c9sNzxeSgkRokORLmPDBcaLf3EE=&amp;h=290&amp;w=400&amp;sz=24&amp;hl=en&amp;start=1&amp;sig2=f9zvYzXU96etWgP3CHI5FQ&amp;zoom=1&amp;tbnid=pBUz4snAV2IIVM:&amp;tbnh=90&amp;tbnw=124&amp;ei=rNwlT-asBMWsiAKNit2GCA&amp;prev=/search?q=protein&amp;um=1&amp;hl=en&amp;sa=N&amp;rlz=1T4ADFA_enUS357US359&amp;tbm=isch&amp;um=1&amp;itbs=1" TargetMode="External"/><Relationship Id="rId2" Type="http://schemas.openxmlformats.org/officeDocument/2006/relationships/hyperlink" Target="file:///C:\Documents%20and%20Settings\srobles\Desktop\Shortcut%20to%20The_Importance_of_Proteins__Carbs___Fats%20(1).ln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t0.gstatic.com/images?q=tbn:ANd9GcRpK5SinBYW-5-0kAKN74AHcusQ7D-47fn4CY__GBVu9WeNMjiT4w4Fyn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905000"/>
            <a:ext cx="1678190" cy="10972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8077200" cy="1600200"/>
          </a:xfrm>
        </p:spPr>
        <p:txBody>
          <a:bodyPr/>
          <a:lstStyle/>
          <a:p>
            <a:r>
              <a:rPr lang="en-US" dirty="0" smtClean="0"/>
              <a:t>Deoxyribonucleic acid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2192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		 DNA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Double Helix (twisted ladder)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4 Nitrogenous bases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denine –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hymine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ytosine – </a:t>
            </a:r>
            <a:r>
              <a:rPr lang="en-US" b="1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uanine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		Bonded to sides of </a:t>
            </a:r>
          </a:p>
          <a:p>
            <a:pPr lvl="1">
              <a:buNone/>
            </a:pPr>
            <a:r>
              <a:rPr lang="en-US" dirty="0" smtClean="0"/>
              <a:t>			alternating </a:t>
            </a:r>
            <a:r>
              <a:rPr lang="en-US" dirty="0" smtClean="0">
                <a:solidFill>
                  <a:srgbClr val="FF0000"/>
                </a:solidFill>
              </a:rPr>
              <a:t>sugar</a:t>
            </a:r>
            <a:r>
              <a:rPr lang="en-US" dirty="0" smtClean="0"/>
              <a:t> and 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			phosphate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8" name="Picture 4" descr="http://img.sparknotes.com/figures/7/749a4182b7527e44d289a612e420f40c/dna_bas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676400"/>
            <a:ext cx="3333750" cy="3333750"/>
          </a:xfrm>
          <a:prstGeom prst="rect">
            <a:avLst/>
          </a:prstGeom>
          <a:noFill/>
        </p:spPr>
      </p:pic>
      <p:pic>
        <p:nvPicPr>
          <p:cNvPr id="1034" name="Picture 10" descr="http://photo-dictionary.com/photofiles/list/644/1052D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62400"/>
            <a:ext cx="2209800" cy="2377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Nucleic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group of macromolecules that store and transmit genetic information</a:t>
            </a:r>
          </a:p>
          <a:p>
            <a:r>
              <a:rPr lang="en-US" dirty="0" smtClean="0"/>
              <a:t>Made of smaller repeating subunits called: </a:t>
            </a:r>
            <a:r>
              <a:rPr lang="en-US" b="1" dirty="0" smtClean="0"/>
              <a:t>Nucleotides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Nucleotides are made of one of each component of DNA (or RNA): A </a:t>
            </a:r>
            <a:r>
              <a:rPr lang="en-US" u="sng" dirty="0" smtClean="0"/>
              <a:t>phosphate</a:t>
            </a:r>
            <a:r>
              <a:rPr lang="en-US" dirty="0" smtClean="0"/>
              <a:t>, a ribose </a:t>
            </a:r>
            <a:r>
              <a:rPr lang="en-US" u="sng" dirty="0" smtClean="0"/>
              <a:t>sugar</a:t>
            </a:r>
            <a:r>
              <a:rPr lang="en-US" dirty="0" smtClean="0"/>
              <a:t> and a </a:t>
            </a:r>
            <a:r>
              <a:rPr lang="en-US" u="sng" dirty="0" smtClean="0"/>
              <a:t>nitrogen base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5362" name="Picture 2" descr="http://t3.gstatic.com/images?q=tbn:ANd9GcTPg4AC93vcoPtBwCIHv-3-L3xvLdwZ0DLbhnk11wFUal2OxJi1gK-igX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5029200"/>
            <a:ext cx="1918294" cy="1554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 descr="http://employees.csbsju.edu/hjakubowski/classes/ch331/dna/chromosom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714500"/>
            <a:ext cx="4352925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5448"/>
            <a:ext cx="66294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DNA is the recipe for making </a:t>
            </a:r>
            <a:r>
              <a:rPr lang="en-US" u="sng" dirty="0" smtClean="0">
                <a:hlinkClick r:id="rId2" action="ppaction://hlinkfile"/>
              </a:rPr>
              <a:t>Proteins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Involved in nearly every body function</a:t>
            </a:r>
          </a:p>
          <a:p>
            <a:r>
              <a:rPr lang="en-US" dirty="0" smtClean="0"/>
              <a:t>Each cell contains 10,000 different proteins</a:t>
            </a:r>
          </a:p>
          <a:p>
            <a:r>
              <a:rPr lang="en-US" dirty="0" smtClean="0"/>
              <a:t>Made of amino acids according to DNA instructions (the recipe).</a:t>
            </a:r>
          </a:p>
          <a:p>
            <a:r>
              <a:rPr lang="en-US" u="sng" dirty="0" smtClean="0"/>
              <a:t>Protein Function: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Structure </a:t>
            </a:r>
          </a:p>
          <a:p>
            <a:pPr lvl="1"/>
            <a:r>
              <a:rPr lang="en-US" dirty="0" smtClean="0"/>
              <a:t>Transport </a:t>
            </a:r>
          </a:p>
          <a:p>
            <a:pPr lvl="1"/>
            <a:r>
              <a:rPr lang="en-US" dirty="0" smtClean="0"/>
              <a:t>Cell communication (hormones)</a:t>
            </a:r>
          </a:p>
          <a:p>
            <a:pPr lvl="1"/>
            <a:r>
              <a:rPr lang="en-US" dirty="0" smtClean="0"/>
              <a:t>Speed up chemical reaction (enzymes)</a:t>
            </a:r>
          </a:p>
          <a:p>
            <a:pPr lvl="1"/>
            <a:r>
              <a:rPr lang="en-US" dirty="0" smtClean="0"/>
              <a:t>Control cell growth</a:t>
            </a:r>
          </a:p>
        </p:txBody>
      </p:sp>
      <p:pic>
        <p:nvPicPr>
          <p:cNvPr id="16386" name="Picture 2" descr="http://t3.gstatic.com/images?q=tbn:ANd9GcSsu31OGEfmvMwHYA1P0_CF943YC3vAN1bO_ndlzh_xjnn3g79fgqXvnJ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52400"/>
            <a:ext cx="1637791" cy="1188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77</TotalTime>
  <Words>102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Deoxyribonucleic acid</vt:lpstr>
      <vt:lpstr>Double Helix (twisted ladder)</vt:lpstr>
      <vt:lpstr>Nucleic Acids</vt:lpstr>
      <vt:lpstr>What does it do?</vt:lpstr>
      <vt:lpstr>DNA is the recipe for making Proteins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Deoxyribonucleic acid</dc:title>
  <dc:creator>Sarah M.S. Robles</dc:creator>
  <cp:lastModifiedBy>Robles, Sarah (srobles@psusd.us)</cp:lastModifiedBy>
  <cp:revision>15</cp:revision>
  <dcterms:created xsi:type="dcterms:W3CDTF">2012-01-29T23:37:59Z</dcterms:created>
  <dcterms:modified xsi:type="dcterms:W3CDTF">2015-02-04T19:11:20Z</dcterms:modified>
</cp:coreProperties>
</file>