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96" y="-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45517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Reverse Engineer Protein Activity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this presentation to figure out what type of protein you had!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Oxytocin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241350" y="2193725"/>
            <a:ext cx="606000" cy="14534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AAT</a:t>
            </a:r>
            <a:br>
              <a:rPr lang="en"/>
            </a:br>
            <a:r>
              <a:rPr lang="en"/>
              <a:t>AAC</a:t>
            </a:r>
            <a:br>
              <a:rPr lang="en"/>
            </a:br>
            <a:r>
              <a:rPr lang="en"/>
              <a:t>GAA</a:t>
            </a:r>
            <a:br>
              <a:rPr lang="en"/>
            </a:br>
            <a:r>
              <a:rPr lang="en"/>
              <a:t>GAG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GAT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GAC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1130350" y="226780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AAA</a:t>
            </a:r>
            <a:br>
              <a:rPr lang="en"/>
            </a:br>
            <a:r>
              <a:rPr lang="en"/>
              <a:t>AAG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1948550" y="2190550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TGA</a:t>
            </a:r>
            <a:br>
              <a:rPr lang="en"/>
            </a:br>
            <a:r>
              <a:rPr lang="en"/>
              <a:t>TGG</a:t>
            </a:r>
            <a:br>
              <a:rPr lang="en"/>
            </a:br>
            <a:r>
              <a:rPr lang="en"/>
              <a:t>TGT</a:t>
            </a:r>
            <a:br>
              <a:rPr lang="en"/>
            </a:br>
            <a:r>
              <a:rPr lang="en"/>
              <a:t>TGC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2802150" y="2263175"/>
            <a:ext cx="606000" cy="13838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TCTTCC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3655750" y="2267800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CAG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CAT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CAC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4576850" y="226780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TTA</a:t>
            </a:r>
            <a:br>
              <a:rPr lang="en"/>
            </a:br>
            <a:r>
              <a:rPr lang="en"/>
              <a:t>TTG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5497950" y="2267800"/>
            <a:ext cx="606000" cy="1018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CCG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CCT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CCC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6306100" y="2166575"/>
            <a:ext cx="606000" cy="6857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CTA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CTG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7164725" y="2166575"/>
            <a:ext cx="606000" cy="14534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AGC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/>
          <p:nvPr/>
        </p:nvSpPr>
        <p:spPr>
          <a:xfrm>
            <a:off x="8023350" y="217857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ACG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/>
              <a:t>Glucose Transporter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600"/>
              <a:t>(membrane protein)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584550" y="225702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AAA</a:t>
            </a:r>
            <a:br>
              <a:rPr lang="en"/>
            </a:br>
            <a:r>
              <a:rPr lang="en"/>
              <a:t>AAG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1320850" y="2147400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AAT</a:t>
            </a:r>
            <a:br>
              <a:rPr lang="en"/>
            </a:br>
            <a:r>
              <a:rPr lang="en"/>
              <a:t>AAC</a:t>
            </a:r>
            <a:br>
              <a:rPr lang="en"/>
            </a:br>
            <a:r>
              <a:rPr lang="en"/>
              <a:t>GAA</a:t>
            </a:r>
            <a:br>
              <a:rPr lang="en"/>
            </a:br>
            <a:r>
              <a:rPr lang="en"/>
              <a:t>GAG</a:t>
            </a:r>
            <a:br>
              <a:rPr lang="en"/>
            </a:br>
            <a:r>
              <a:rPr lang="en"/>
              <a:t>GAT</a:t>
            </a:r>
            <a:br>
              <a:rPr lang="en"/>
            </a:br>
            <a:r>
              <a:rPr lang="en"/>
              <a:t>GAC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2180350" y="2046175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TGA</a:t>
            </a:r>
            <a:br>
              <a:rPr lang="en"/>
            </a:br>
            <a:r>
              <a:rPr lang="en"/>
              <a:t>TGG</a:t>
            </a:r>
            <a:br>
              <a:rPr lang="en"/>
            </a:br>
            <a:r>
              <a:rPr lang="en"/>
              <a:t>TGT</a:t>
            </a:r>
            <a:br>
              <a:rPr lang="en"/>
            </a:br>
            <a:r>
              <a:rPr lang="en"/>
              <a:t>TGC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3039850" y="225702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GTT</a:t>
            </a:r>
            <a:br>
              <a:rPr lang="en"/>
            </a:br>
            <a:r>
              <a:rPr lang="en"/>
              <a:t>GTC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3776150" y="2147400"/>
            <a:ext cx="606000" cy="857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TAG</a:t>
            </a:r>
            <a:br>
              <a:rPr lang="en"/>
            </a:br>
            <a:r>
              <a:rPr lang="en"/>
              <a:t>TAT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4697250" y="2147400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CCA</a:t>
            </a:r>
            <a:br>
              <a:rPr lang="en"/>
            </a:br>
            <a:r>
              <a:rPr lang="en"/>
              <a:t>CCG</a:t>
            </a:r>
            <a:br>
              <a:rPr lang="en"/>
            </a:br>
            <a:r>
              <a:rPr lang="en"/>
              <a:t>CCT</a:t>
            </a:r>
            <a:br>
              <a:rPr lang="en"/>
            </a:br>
            <a:r>
              <a:rPr lang="en"/>
              <a:t>CCC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5618350" y="214740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AGA</a:t>
            </a:r>
            <a:br>
              <a:rPr lang="en"/>
            </a:br>
            <a:r>
              <a:rPr lang="en"/>
              <a:t>ACG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6426500" y="2046175"/>
            <a:ext cx="606000" cy="6857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CTT</a:t>
            </a:r>
            <a:br>
              <a:rPr lang="en"/>
            </a:br>
            <a:r>
              <a:rPr lang="en"/>
              <a:t>CTC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7285125" y="204617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CTA</a:t>
            </a:r>
            <a:br>
              <a:rPr lang="en"/>
            </a:br>
            <a:r>
              <a:rPr lang="en"/>
              <a:t>CTG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8143750" y="2046175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CAA</a:t>
            </a:r>
            <a:br>
              <a:rPr lang="en"/>
            </a:br>
            <a:r>
              <a:rPr lang="en"/>
              <a:t>CAG</a:t>
            </a:r>
            <a:br>
              <a:rPr lang="en"/>
            </a:br>
            <a:r>
              <a:rPr lang="en"/>
              <a:t>CAT</a:t>
            </a:r>
            <a:br>
              <a:rPr lang="en"/>
            </a:br>
            <a:r>
              <a:rPr lang="en"/>
              <a:t>CAC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/>
              <a:t>Glucose Transporter Mutation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/>
              <a:t>(membrane protein)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366200" y="216700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AAA</a:t>
            </a:r>
            <a:br>
              <a:rPr lang="en"/>
            </a:br>
            <a:r>
              <a:rPr lang="en"/>
              <a:t>AAG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1225700" y="2139850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AAT</a:t>
            </a:r>
            <a:br>
              <a:rPr lang="en"/>
            </a:br>
            <a:r>
              <a:rPr lang="en"/>
              <a:t>AAC</a:t>
            </a:r>
            <a:br>
              <a:rPr lang="en"/>
            </a:br>
            <a:r>
              <a:rPr lang="en"/>
              <a:t>GAA</a:t>
            </a:r>
            <a:br>
              <a:rPr lang="en"/>
            </a:br>
            <a:r>
              <a:rPr lang="en"/>
              <a:t>GAG</a:t>
            </a:r>
            <a:br>
              <a:rPr lang="en"/>
            </a:br>
            <a:r>
              <a:rPr lang="en"/>
              <a:t>GAT</a:t>
            </a:r>
            <a:br>
              <a:rPr lang="en"/>
            </a:br>
            <a:r>
              <a:rPr lang="en"/>
              <a:t>GAC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2085200" y="2139850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TGA</a:t>
            </a:r>
            <a:br>
              <a:rPr lang="en"/>
            </a:br>
            <a:r>
              <a:rPr lang="en"/>
              <a:t>TGG</a:t>
            </a:r>
            <a:br>
              <a:rPr lang="en"/>
            </a:br>
            <a:r>
              <a:rPr lang="en"/>
              <a:t>TGT</a:t>
            </a:r>
            <a:br>
              <a:rPr lang="en"/>
            </a:br>
            <a:r>
              <a:rPr lang="en"/>
              <a:t>TGC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2944700" y="224107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GTA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GTG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3721125" y="2143050"/>
            <a:ext cx="606000" cy="857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TAG</a:t>
            </a:r>
            <a:br>
              <a:rPr lang="en"/>
            </a:br>
            <a:r>
              <a:rPr lang="en"/>
              <a:t>TAT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4622162" y="2167000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CCA</a:t>
            </a:r>
            <a:br>
              <a:rPr lang="en"/>
            </a:br>
            <a:r>
              <a:rPr lang="en"/>
              <a:t>CCG</a:t>
            </a:r>
            <a:br>
              <a:rPr lang="en"/>
            </a:br>
            <a:r>
              <a:rPr lang="en"/>
              <a:t>CCT</a:t>
            </a:r>
            <a:br>
              <a:rPr lang="en"/>
            </a:br>
            <a:r>
              <a:rPr lang="en"/>
              <a:t>CCC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5496650" y="216700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AGA</a:t>
            </a:r>
            <a:br>
              <a:rPr lang="en"/>
            </a:br>
            <a:r>
              <a:rPr lang="en"/>
              <a:t>ACG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6331350" y="2139850"/>
            <a:ext cx="606000" cy="6857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CTT</a:t>
            </a:r>
            <a:br>
              <a:rPr lang="en"/>
            </a:br>
            <a:r>
              <a:rPr lang="en"/>
              <a:t>CTC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7189975" y="213985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CTA</a:t>
            </a:r>
            <a:br>
              <a:rPr lang="en"/>
            </a:br>
            <a:r>
              <a:rPr lang="en"/>
              <a:t>CTG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8048600" y="2139850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CAA</a:t>
            </a:r>
            <a:br>
              <a:rPr lang="en"/>
            </a:br>
            <a:r>
              <a:rPr lang="en"/>
              <a:t>CAG</a:t>
            </a:r>
            <a:br>
              <a:rPr lang="en"/>
            </a:br>
            <a:r>
              <a:rPr lang="en"/>
              <a:t>CAT</a:t>
            </a:r>
            <a:br>
              <a:rPr lang="en"/>
            </a:br>
            <a:r>
              <a:rPr lang="en"/>
              <a:t>CAC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Androgen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489400" y="2377425"/>
            <a:ext cx="606000" cy="857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TAA</a:t>
            </a:r>
            <a:br>
              <a:rPr lang="en"/>
            </a:br>
            <a:r>
              <a:rPr lang="en"/>
              <a:t>TAG</a:t>
            </a:r>
            <a:br>
              <a:rPr lang="en"/>
            </a:br>
            <a:r>
              <a:rPr lang="en"/>
              <a:t>TAT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1287300" y="2377425"/>
            <a:ext cx="606000" cy="857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TTT</a:t>
            </a:r>
            <a:br>
              <a:rPr lang="en"/>
            </a:br>
            <a:r>
              <a:rPr lang="en"/>
              <a:t>TTC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2085200" y="2166575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AAT</a:t>
            </a:r>
            <a:br>
              <a:rPr lang="en"/>
            </a:br>
            <a:r>
              <a:rPr lang="en"/>
              <a:t>AAC</a:t>
            </a:r>
            <a:br>
              <a:rPr lang="en"/>
            </a:br>
            <a:r>
              <a:rPr lang="en"/>
              <a:t>GAA</a:t>
            </a:r>
            <a:br>
              <a:rPr lang="en"/>
            </a:br>
            <a:r>
              <a:rPr lang="en"/>
              <a:t>GAG</a:t>
            </a:r>
            <a:br>
              <a:rPr lang="en"/>
            </a:br>
            <a:r>
              <a:rPr lang="en"/>
              <a:t>GAT</a:t>
            </a:r>
            <a:br>
              <a:rPr lang="en"/>
            </a:br>
            <a:r>
              <a:rPr lang="en"/>
              <a:t>GAC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2944700" y="2377425"/>
            <a:ext cx="606000" cy="4640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ACC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3681000" y="226780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AAA</a:t>
            </a:r>
            <a:br>
              <a:rPr lang="en"/>
            </a:br>
            <a:r>
              <a:rPr lang="en"/>
              <a:t>AAG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4602100" y="226780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GTA</a:t>
            </a:r>
            <a:br>
              <a:rPr lang="en"/>
            </a:br>
            <a:r>
              <a:rPr lang="en"/>
              <a:t>GTG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5523200" y="226780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CTA</a:t>
            </a:r>
            <a:br>
              <a:rPr lang="en"/>
            </a:br>
            <a:r>
              <a:rPr lang="en"/>
              <a:t>CTG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6331350" y="2166575"/>
            <a:ext cx="606000" cy="10682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AGA</a:t>
            </a:r>
            <a:br>
              <a:rPr lang="en"/>
            </a:br>
            <a:r>
              <a:rPr lang="en"/>
              <a:t>AGG</a:t>
            </a:r>
            <a:br>
              <a:rPr lang="en"/>
            </a:br>
            <a:r>
              <a:rPr lang="en"/>
              <a:t>AGT</a:t>
            </a:r>
            <a:br>
              <a:rPr lang="en"/>
            </a:br>
            <a:r>
              <a:rPr lang="en"/>
              <a:t>AGC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7189975" y="2166575"/>
            <a:ext cx="606000" cy="10682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CAA</a:t>
            </a:r>
            <a:br>
              <a:rPr lang="en"/>
            </a:br>
            <a:r>
              <a:rPr lang="en"/>
              <a:t>CAG</a:t>
            </a:r>
            <a:br>
              <a:rPr lang="en"/>
            </a:br>
            <a:r>
              <a:rPr lang="en"/>
              <a:t>CAT</a:t>
            </a:r>
            <a:br>
              <a:rPr lang="en"/>
            </a:br>
            <a:r>
              <a:rPr lang="en"/>
              <a:t>CAC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8048600" y="2166575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GCA</a:t>
            </a:r>
            <a:br>
              <a:rPr lang="en"/>
            </a:br>
            <a:r>
              <a:rPr lang="en"/>
              <a:t>GCG</a:t>
            </a:r>
            <a:br>
              <a:rPr lang="en"/>
            </a:br>
            <a:r>
              <a:rPr lang="en"/>
              <a:t>GCT</a:t>
            </a:r>
            <a:br>
              <a:rPr lang="en"/>
            </a:br>
            <a:r>
              <a:rPr lang="en"/>
              <a:t>GCC</a:t>
            </a:r>
            <a:br>
              <a:rPr lang="en"/>
            </a:br>
            <a:r>
              <a:rPr lang="en"/>
              <a:t>TCTTCC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Student </a:t>
            </a:r>
            <a:r>
              <a:rPr lang="en" dirty="0"/>
              <a:t>Instructions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This is the list of DNA sequences and their protein counterparts. This list does not include </a:t>
            </a:r>
            <a:r>
              <a:rPr lang="en" dirty="0" smtClean="0"/>
              <a:t>any mutations.  Compare your </a:t>
            </a:r>
            <a:r>
              <a:rPr lang="en" dirty="0"/>
              <a:t>DNA sequences with this list to see what protein </a:t>
            </a:r>
            <a:r>
              <a:rPr lang="en" dirty="0" smtClean="0"/>
              <a:t>you </a:t>
            </a:r>
            <a:r>
              <a:rPr lang="en" dirty="0"/>
              <a:t>had</a:t>
            </a:r>
            <a:r>
              <a:rPr lang="en" dirty="0" smtClean="0"/>
              <a:t>.  </a:t>
            </a:r>
            <a:r>
              <a:rPr lang="en" smtClean="0"/>
              <a:t>Note if you think that you have found a mutation.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296575" y="167800"/>
            <a:ext cx="7940699" cy="88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Keratin 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340625" y="203280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ATG</a:t>
            </a:r>
            <a:br>
              <a:rPr lang="en"/>
            </a:br>
            <a:r>
              <a:rPr lang="en"/>
              <a:t>ATA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1171125" y="2079025"/>
            <a:ext cx="606000" cy="394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TAC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2091475" y="1878950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GGA</a:t>
            </a:r>
            <a:br>
              <a:rPr lang="en"/>
            </a:br>
            <a:r>
              <a:rPr lang="en"/>
              <a:t>GGG</a:t>
            </a:r>
            <a:br>
              <a:rPr lang="en"/>
            </a:br>
            <a:r>
              <a:rPr lang="en"/>
              <a:t>GGT</a:t>
            </a:r>
            <a:br>
              <a:rPr lang="en"/>
            </a:br>
            <a:r>
              <a:rPr lang="en"/>
              <a:t>GGC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2927062" y="2074650"/>
            <a:ext cx="606000" cy="547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AAA</a:t>
            </a:r>
            <a:br>
              <a:rPr lang="en"/>
            </a:br>
            <a:r>
              <a:rPr lang="en"/>
              <a:t>AAG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3842325" y="1725125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TCG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62" name="Shape 62"/>
          <p:cNvSpPr txBox="1"/>
          <p:nvPr/>
        </p:nvSpPr>
        <p:spPr>
          <a:xfrm>
            <a:off x="4683025" y="1725125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AAT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AAC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GAC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5593175" y="1725125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TCC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6459175" y="1725125"/>
            <a:ext cx="606000" cy="4511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ACC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7271362" y="1696925"/>
            <a:ext cx="606000" cy="10682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GGA</a:t>
            </a:r>
            <a:br>
              <a:rPr lang="en"/>
            </a:br>
            <a:r>
              <a:rPr lang="en"/>
              <a:t>GGG</a:t>
            </a:r>
            <a:br>
              <a:rPr lang="en"/>
            </a:br>
            <a:r>
              <a:rPr lang="en"/>
              <a:t>GGT</a:t>
            </a:r>
            <a:br>
              <a:rPr lang="en"/>
            </a:br>
            <a:r>
              <a:rPr lang="en"/>
              <a:t>GGC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8192875" y="1725125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AGC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Growth Hormone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89387" y="231722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TTA</a:t>
            </a:r>
            <a:br>
              <a:rPr lang="en"/>
            </a:br>
            <a:r>
              <a:rPr lang="en"/>
              <a:t>TTG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1360487" y="2304325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GGA</a:t>
            </a:r>
            <a:br>
              <a:rPr lang="en"/>
            </a:br>
            <a:r>
              <a:rPr lang="en"/>
              <a:t>GGG</a:t>
            </a:r>
            <a:br>
              <a:rPr lang="en"/>
            </a:br>
            <a:r>
              <a:rPr lang="en"/>
              <a:t>GGT</a:t>
            </a:r>
            <a:br>
              <a:rPr lang="en"/>
            </a:br>
            <a:r>
              <a:rPr lang="en"/>
              <a:t>GGC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2231587" y="2198875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CGA</a:t>
            </a:r>
            <a:br>
              <a:rPr lang="en"/>
            </a:br>
            <a:r>
              <a:rPr lang="en"/>
              <a:t>CGG</a:t>
            </a:r>
            <a:br>
              <a:rPr lang="en"/>
            </a:br>
            <a:r>
              <a:rPr lang="en"/>
              <a:t>CGT</a:t>
            </a:r>
            <a:br>
              <a:rPr lang="en"/>
            </a:br>
            <a:r>
              <a:rPr lang="en"/>
              <a:t>CGC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3079487" y="2282575"/>
            <a:ext cx="606000" cy="547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ATG</a:t>
            </a:r>
            <a:br>
              <a:rPr lang="en"/>
            </a:br>
            <a:r>
              <a:rPr lang="en"/>
              <a:t>ATA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927387" y="2198875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TCC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4760912" y="219887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ACA</a:t>
            </a:r>
            <a:br>
              <a:rPr lang="en"/>
            </a:br>
            <a:r>
              <a:rPr lang="en"/>
              <a:t>ACG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5646387" y="2198875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CAA</a:t>
            </a:r>
            <a:br>
              <a:rPr lang="en"/>
            </a:br>
            <a:r>
              <a:rPr lang="en"/>
              <a:t>CAG</a:t>
            </a:r>
            <a:br>
              <a:rPr lang="en"/>
            </a:br>
            <a:r>
              <a:rPr lang="en"/>
              <a:t>CAT</a:t>
            </a:r>
            <a:br>
              <a:rPr lang="en"/>
            </a:br>
            <a:r>
              <a:rPr lang="en"/>
              <a:t>CAC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6531862" y="2198875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AAT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AAC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GAC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7290225" y="2198875"/>
            <a:ext cx="606000" cy="10682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CAA</a:t>
            </a:r>
            <a:br>
              <a:rPr lang="en"/>
            </a:br>
            <a:r>
              <a:rPr lang="en"/>
              <a:t>CAG</a:t>
            </a:r>
            <a:br>
              <a:rPr lang="en"/>
            </a:br>
            <a:r>
              <a:rPr lang="en"/>
              <a:t>CAT</a:t>
            </a:r>
            <a:br>
              <a:rPr lang="en"/>
            </a:br>
            <a:r>
              <a:rPr lang="en"/>
              <a:t>CAC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8048562" y="2209825"/>
            <a:ext cx="606000" cy="6932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CTA</a:t>
            </a:r>
            <a:br>
              <a:rPr lang="en"/>
            </a:br>
            <a:r>
              <a:rPr lang="en"/>
              <a:t>CTG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Hemoglobin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290250" y="2154100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AAT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AAC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GAC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166850" y="215832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ATG</a:t>
            </a:r>
            <a:br>
              <a:rPr lang="en"/>
            </a:br>
            <a:r>
              <a:rPr lang="en"/>
              <a:t>ATA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043450" y="2052875"/>
            <a:ext cx="606000" cy="1005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CCG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CCT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CCC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2784900" y="2237800"/>
            <a:ext cx="606000" cy="552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GTT</a:t>
            </a:r>
            <a:br>
              <a:rPr lang="en"/>
            </a:br>
            <a:r>
              <a:rPr lang="en"/>
              <a:t>GTC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683750" y="2154100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AAT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AAC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GAC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4503900" y="215410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AAA</a:t>
            </a:r>
            <a:br>
              <a:rPr lang="en"/>
            </a:br>
            <a:r>
              <a:rPr lang="en"/>
              <a:t>AAG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337300" y="2154100"/>
            <a:ext cx="606000" cy="7736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TAA</a:t>
            </a:r>
            <a:br>
              <a:rPr lang="en"/>
            </a:br>
            <a:r>
              <a:rPr lang="en"/>
              <a:t>TAG</a:t>
            </a:r>
            <a:br>
              <a:rPr lang="en"/>
            </a:br>
            <a:r>
              <a:rPr lang="en"/>
              <a:t>TAT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222900" y="2154100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GCA</a:t>
            </a:r>
            <a:br>
              <a:rPr lang="en"/>
            </a:br>
            <a:r>
              <a:rPr lang="en"/>
              <a:t>GCG</a:t>
            </a:r>
            <a:br>
              <a:rPr lang="en"/>
            </a:br>
            <a:r>
              <a:rPr lang="en"/>
              <a:t>GCT</a:t>
            </a:r>
            <a:br>
              <a:rPr lang="en"/>
            </a:br>
            <a:r>
              <a:rPr lang="en"/>
              <a:t>GCC</a:t>
            </a:r>
            <a:br>
              <a:rPr lang="en"/>
            </a:br>
            <a:r>
              <a:rPr lang="en"/>
              <a:t>TCT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TCC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7108500" y="2154100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AGC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7941900" y="2143050"/>
            <a:ext cx="606000" cy="857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TAA</a:t>
            </a:r>
            <a:br>
              <a:rPr lang="en"/>
            </a:br>
            <a:r>
              <a:rPr lang="en"/>
              <a:t>TAG</a:t>
            </a:r>
            <a:br>
              <a:rPr lang="en"/>
            </a:br>
            <a:r>
              <a:rPr lang="en"/>
              <a:t>TAT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insulin 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280600" y="209167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GTA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GTG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2147625" y="209167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GTT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GTC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3889425" y="213700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AAG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4782125" y="2151525"/>
            <a:ext cx="606000" cy="14438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GCA</a:t>
            </a:r>
            <a:br>
              <a:rPr lang="en"/>
            </a:br>
            <a:r>
              <a:rPr lang="en"/>
              <a:t>GCG</a:t>
            </a:r>
            <a:br>
              <a:rPr lang="en"/>
            </a:br>
            <a:r>
              <a:rPr lang="en"/>
              <a:t>GCT</a:t>
            </a:r>
            <a:br>
              <a:rPr lang="en"/>
            </a:br>
            <a:r>
              <a:rPr lang="en"/>
              <a:t>GCC</a:t>
            </a:r>
            <a:br>
              <a:rPr lang="en"/>
            </a:br>
            <a:r>
              <a:rPr lang="en"/>
              <a:t>TCT</a:t>
            </a:r>
            <a:br>
              <a:rPr lang="en"/>
            </a:br>
            <a:r>
              <a:rPr lang="en"/>
              <a:t>TCC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5674825" y="2196675"/>
            <a:ext cx="606000" cy="1018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TGG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TGT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TGC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6550200" y="2230575"/>
            <a:ext cx="606000" cy="1369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TCG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7425575" y="2230575"/>
            <a:ext cx="606000" cy="6830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ACG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/>
          <p:nvPr/>
        </p:nvSpPr>
        <p:spPr>
          <a:xfrm>
            <a:off x="8283625" y="225637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TTA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TTG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57200" y="2051625"/>
            <a:ext cx="606000" cy="4643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TAC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3018525" y="2137000"/>
            <a:ext cx="606000" cy="1369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AAT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AAC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GAG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GAT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GAC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Lactase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302150" y="2094475"/>
            <a:ext cx="606000" cy="1070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TGG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TGT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TGC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1194850" y="2094475"/>
            <a:ext cx="606000" cy="1369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AAT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AAC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GAC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2087550" y="209957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CTT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CTC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2920850" y="2094475"/>
            <a:ext cx="606000" cy="1369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AAT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AAC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3813550" y="216362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AAG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646850" y="2163625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CCG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CCT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CCC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5578075" y="2163625"/>
            <a:ext cx="606000" cy="4643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TAC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6382275" y="2184900"/>
            <a:ext cx="606000" cy="7736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TAG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TAT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7249987" y="2184900"/>
            <a:ext cx="606000" cy="1369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TCTTCC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8117725" y="2163625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GGG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GGT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GGC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Ferritin 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347025" y="2067725"/>
            <a:ext cx="606000" cy="57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AAG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1239725" y="2067725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CGG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CGT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CGC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132425" y="2072825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TCTTCC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2982687" y="2067725"/>
            <a:ext cx="606000" cy="57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CTT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CTC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3780175" y="2016150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TCTTCC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4691725" y="213687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ATG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ATA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5427925" y="2072825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AAT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AAC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GAG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GAT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GAC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6269050" y="208257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GTT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GTC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7110175" y="2082575"/>
            <a:ext cx="606000" cy="1369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TCG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7951300" y="2067725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CCG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CCT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CCC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Estrogen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485925" y="2157100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CAG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CAT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CAC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358175" y="221485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ATG</a:t>
            </a:r>
            <a:br>
              <a:rPr lang="en"/>
            </a:br>
            <a:r>
              <a:rPr lang="en"/>
              <a:t>ATA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2177950" y="2145125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AAT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AAC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GAG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GAC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3070650" y="2177525"/>
            <a:ext cx="606000" cy="57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GTT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GTC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3963350" y="2214850"/>
            <a:ext cx="606000" cy="57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GTG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4745000" y="2188600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CTT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CTC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5526675" y="2234350"/>
            <a:ext cx="606000" cy="137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AGC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6454700" y="2187700"/>
            <a:ext cx="606000" cy="14438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GCA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GCC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TCTTCC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7253400" y="2133125"/>
            <a:ext cx="606000" cy="63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TTT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TTC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8052075" y="2145125"/>
            <a:ext cx="606000" cy="1011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CGA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CGG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CGT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CGC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On-screen Show (16:9)</PresentationFormat>
  <Paragraphs>162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paper-plane</vt:lpstr>
      <vt:lpstr>Reverse Engineer Protein Activity</vt:lpstr>
      <vt:lpstr>Student Instructions</vt:lpstr>
      <vt:lpstr>PowerPoint Presentation</vt:lpstr>
      <vt:lpstr>Growth Hormone</vt:lpstr>
      <vt:lpstr>Hemoglobin</vt:lpstr>
      <vt:lpstr>insulin </vt:lpstr>
      <vt:lpstr>Lactase</vt:lpstr>
      <vt:lpstr>Ferritin </vt:lpstr>
      <vt:lpstr>Estrogen</vt:lpstr>
      <vt:lpstr>Oxytocin</vt:lpstr>
      <vt:lpstr>Glucose Transporter  (membrane protein)</vt:lpstr>
      <vt:lpstr>Glucose Transporter Mutation  (membrane protein)</vt:lpstr>
      <vt:lpstr>Androgen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Reverse Engineer Protein Activity</dc:title>
  <dc:creator>Robles, Sarah (srobles@psusd.us)</dc:creator>
  <cp:lastModifiedBy>Robles, Sarah (srobles@psusd.us)</cp:lastModifiedBy>
  <cp:revision>1</cp:revision>
  <dcterms:modified xsi:type="dcterms:W3CDTF">2015-12-14T15:39:36Z</dcterms:modified>
</cp:coreProperties>
</file>