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D59E-E51A-43DE-915C-B7176B208C3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BF81FCD-F765-49F2-85EA-8DE64267029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D59E-E51A-43DE-915C-B7176B208C3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1FCD-F765-49F2-85EA-8DE642670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D59E-E51A-43DE-915C-B7176B208C3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1FCD-F765-49F2-85EA-8DE642670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D59E-E51A-43DE-915C-B7176B208C3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1FCD-F765-49F2-85EA-8DE642670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D59E-E51A-43DE-915C-B7176B208C3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1FCD-F765-49F2-85EA-8DE64267029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D59E-E51A-43DE-915C-B7176B208C3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1FCD-F765-49F2-85EA-8DE642670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D59E-E51A-43DE-915C-B7176B208C3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1FCD-F765-49F2-85EA-8DE642670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D59E-E51A-43DE-915C-B7176B208C3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1FCD-F765-49F2-85EA-8DE642670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D59E-E51A-43DE-915C-B7176B208C3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1FCD-F765-49F2-85EA-8DE642670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D59E-E51A-43DE-915C-B7176B208C3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1FCD-F765-49F2-85EA-8DE6426702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D59E-E51A-43DE-915C-B7176B208C3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1FCD-F765-49F2-85EA-8DE6426702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F34D59E-E51A-43DE-915C-B7176B208C3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BF81FCD-F765-49F2-85EA-8DE6426702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(write on ½ sheet)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373563"/>
          </a:xfrm>
        </p:spPr>
        <p:txBody>
          <a:bodyPr/>
          <a:lstStyle/>
          <a:p>
            <a:r>
              <a:rPr lang="en-US" b="1" dirty="0" smtClean="0"/>
              <a:t>Muggles lack the ability to do magic. This is a dominant trait</a:t>
            </a:r>
            <a:r>
              <a:rPr lang="en-US" dirty="0" smtClean="0"/>
              <a:t> whereas the power for </a:t>
            </a:r>
            <a:r>
              <a:rPr lang="en-US" b="1" dirty="0" smtClean="0"/>
              <a:t>witch-craft and wizardry is recessive</a:t>
            </a:r>
            <a:r>
              <a:rPr lang="en-US" dirty="0" smtClean="0"/>
              <a:t>. In the same population, </a:t>
            </a:r>
            <a:r>
              <a:rPr lang="en-US" b="1" dirty="0" smtClean="0"/>
              <a:t>Brown hair color is dominant </a:t>
            </a:r>
            <a:r>
              <a:rPr lang="en-US" dirty="0" smtClean="0"/>
              <a:t>and </a:t>
            </a:r>
            <a:r>
              <a:rPr lang="en-US" b="1" dirty="0" smtClean="0"/>
              <a:t>orange hair is recessive</a:t>
            </a:r>
            <a:r>
              <a:rPr lang="en-US" dirty="0" smtClean="0"/>
              <a:t>.  Determine the results of a cross between a </a:t>
            </a:r>
            <a:r>
              <a:rPr lang="en-US" b="1" dirty="0" smtClean="0"/>
              <a:t>Heterozygous muggle with orange hair </a:t>
            </a:r>
            <a:r>
              <a:rPr lang="en-US" dirty="0" smtClean="0"/>
              <a:t>and a </a:t>
            </a:r>
            <a:r>
              <a:rPr lang="en-US" b="1" dirty="0" smtClean="0"/>
              <a:t>wizard with homozygous brown hair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1. </a:t>
            </a:r>
            <a:r>
              <a:rPr lang="en-US" u="sng" dirty="0" smtClean="0"/>
              <a:t>Parent </a:t>
            </a:r>
            <a:r>
              <a:rPr lang="en-US" dirty="0" smtClean="0"/>
              <a:t>genotypes   2. </a:t>
            </a:r>
            <a:r>
              <a:rPr lang="en-US" u="sng" dirty="0" smtClean="0"/>
              <a:t>Show Wor</a:t>
            </a:r>
            <a:r>
              <a:rPr lang="en-US" dirty="0" smtClean="0"/>
              <a:t>k   3. </a:t>
            </a:r>
            <a:r>
              <a:rPr lang="en-US" u="sng" dirty="0" smtClean="0"/>
              <a:t>Phenotype ratios</a:t>
            </a:r>
            <a:endParaRPr lang="en-US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876800"/>
            <a:ext cx="25050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781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131</TotalTime>
  <Words>79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Apothecary</vt:lpstr>
      <vt:lpstr>Warm-up (write on ½ sheet)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Robles, Sarah (srobles@psusd.us)</dc:creator>
  <cp:lastModifiedBy>Robles, Sarah (srobles@psusd.us)</cp:lastModifiedBy>
  <cp:revision>4</cp:revision>
  <dcterms:created xsi:type="dcterms:W3CDTF">2016-01-29T23:00:09Z</dcterms:created>
  <dcterms:modified xsi:type="dcterms:W3CDTF">2016-02-01T19:48:23Z</dcterms:modified>
</cp:coreProperties>
</file>