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108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93" y="147332"/>
            <a:ext cx="6790038" cy="454057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0415" y="4805933"/>
            <a:ext cx="10971168" cy="1598954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Which direction will the Oxygen move?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47186" y="2967335"/>
            <a:ext cx="6976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endParaRPr lang="en-US" sz="54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05318" y="1609859"/>
            <a:ext cx="1828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</a:t>
            </a:r>
            <a:endParaRPr lang="en-US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357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55</TotalTime>
  <Words>9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MattGeo</dc:creator>
  <cp:lastModifiedBy>Robles, Sarah (srobles@psusd.us)</cp:lastModifiedBy>
  <cp:revision>3</cp:revision>
  <dcterms:created xsi:type="dcterms:W3CDTF">2015-10-24T23:09:15Z</dcterms:created>
  <dcterms:modified xsi:type="dcterms:W3CDTF">2015-10-26T15:10:25Z</dcterms:modified>
</cp:coreProperties>
</file>