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PT Sans Narrow" panose="020B0604020202020204" charset="0"/>
      <p:regular r:id="rId5"/>
      <p:bold r:id="rId6"/>
    </p:embeddedFont>
    <p:embeddedFont>
      <p:font typeface="Open Sans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608GJ-Ez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153125"/>
            <a:ext cx="8520600" cy="58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Design a Landfill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60400" y="737825"/>
            <a:ext cx="8520600" cy="38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well designed landfill should not leak too much but if it is sealed completely, materials will not decompose. Your task is to use available materials to design a landfill.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sz="2400" b="1"/>
              <a:t>Materials</a:t>
            </a:r>
            <a:r>
              <a:rPr lang="en" sz="2400"/>
              <a:t>: Clay, Parafilm, Plastic wrap, Tape, NaOH (sodium hydroxide), Distilled water, Phenolpthalein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825" y="2038687"/>
            <a:ext cx="2673749" cy="22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837" y="769225"/>
            <a:ext cx="28479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4882" y="1123450"/>
            <a:ext cx="4849859" cy="240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On-screen Show (16:9)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PT Sans Narrow</vt:lpstr>
      <vt:lpstr>Open Sans</vt:lpstr>
      <vt:lpstr>Arial</vt:lpstr>
      <vt:lpstr>tropic</vt:lpstr>
      <vt:lpstr>Design a Landfill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 Landfill</dc:title>
  <dc:creator>Sarah ROBLES</dc:creator>
  <cp:lastModifiedBy>Sarah ROBLES</cp:lastModifiedBy>
  <cp:revision>1</cp:revision>
  <dcterms:modified xsi:type="dcterms:W3CDTF">2016-04-25T03:25:05Z</dcterms:modified>
</cp:coreProperties>
</file>