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754739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44" name="Shape 1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78" name="Shape 1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84" name="Shape 1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 name="Shape 13"/>
          <p:cNvSpPr txBox="1">
            <a:spLocks noGrp="1"/>
          </p:cNvSpPr>
          <p:nvPr>
            <p:ph type="ctrTitle"/>
          </p:nvPr>
        </p:nvSpPr>
        <p:spPr>
          <a:xfrm>
            <a:off x="1371600" y="1803405"/>
            <a:ext cx="9448800" cy="1825096"/>
          </a:xfrm>
          <a:prstGeom prst="rect">
            <a:avLst/>
          </a:prstGeom>
          <a:noFill/>
          <a:ln>
            <a:noFill/>
          </a:ln>
        </p:spPr>
        <p:txBody>
          <a:bodyPr lIns="91425" tIns="91425" rIns="91425" bIns="91425" anchor="b" anchorCtr="0"/>
          <a:lstStyle>
            <a:lvl1pPr marL="0" marR="0" indent="0" algn="l" rtl="0">
              <a:lnSpc>
                <a:spcPct val="90000"/>
              </a:lnSpc>
              <a:spcBef>
                <a:spcPts val="0"/>
              </a:spcBef>
              <a:buClr>
                <a:schemeClr val="l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subTitle" idx="1"/>
          </p:nvPr>
        </p:nvSpPr>
        <p:spPr>
          <a:xfrm>
            <a:off x="1371600" y="3632201"/>
            <a:ext cx="9448800" cy="685799"/>
          </a:xfrm>
          <a:prstGeom prst="rect">
            <a:avLst/>
          </a:prstGeom>
          <a:noFill/>
          <a:ln>
            <a:noFill/>
          </a:ln>
        </p:spPr>
        <p:txBody>
          <a:bodyPr lIns="91425" tIns="91425" rIns="91425" bIns="91425" anchor="t" anchorCtr="0"/>
          <a:lstStyle>
            <a:lvl1pPr marL="0" marR="0" indent="0" algn="l" rtl="0">
              <a:lnSpc>
                <a:spcPct val="90000"/>
              </a:lnSpc>
              <a:spcBef>
                <a:spcPts val="1000"/>
              </a:spcBef>
              <a:buClr>
                <a:schemeClr val="lt1"/>
              </a:buClr>
              <a:buFont typeface="Questrial"/>
              <a:buNone/>
              <a:defRPr/>
            </a:lvl1pPr>
            <a:lvl2pPr marL="457200" marR="0" indent="0" algn="ctr" rtl="0">
              <a:lnSpc>
                <a:spcPct val="90000"/>
              </a:lnSpc>
              <a:spcBef>
                <a:spcPts val="500"/>
              </a:spcBef>
              <a:buClr>
                <a:schemeClr val="lt1"/>
              </a:buClr>
              <a:buFont typeface="Questrial"/>
              <a:buNone/>
              <a:defRPr/>
            </a:lvl2pPr>
            <a:lvl3pPr marL="914400" marR="0" indent="0" algn="ctr" rtl="0">
              <a:lnSpc>
                <a:spcPct val="90000"/>
              </a:lnSpc>
              <a:spcBef>
                <a:spcPts val="500"/>
              </a:spcBef>
              <a:buClr>
                <a:schemeClr val="lt1"/>
              </a:buClr>
              <a:buFont typeface="Questrial"/>
              <a:buNone/>
              <a:defRPr/>
            </a:lvl3pPr>
            <a:lvl4pPr marL="1371600" marR="0" indent="0" algn="ctr" rtl="0">
              <a:lnSpc>
                <a:spcPct val="90000"/>
              </a:lnSpc>
              <a:spcBef>
                <a:spcPts val="500"/>
              </a:spcBef>
              <a:buClr>
                <a:schemeClr val="lt1"/>
              </a:buClr>
              <a:buFont typeface="Questrial"/>
              <a:buNone/>
              <a:defRPr/>
            </a:lvl4pPr>
            <a:lvl5pPr marL="1828800" marR="0" indent="0" algn="ctr" rtl="0">
              <a:lnSpc>
                <a:spcPct val="90000"/>
              </a:lnSpc>
              <a:spcBef>
                <a:spcPts val="500"/>
              </a:spcBef>
              <a:buClr>
                <a:schemeClr val="lt1"/>
              </a:buClr>
              <a:buFont typeface="Questrial"/>
              <a:buNone/>
              <a:defRPr/>
            </a:lvl5pPr>
            <a:lvl6pPr marL="2286000" marR="0" indent="0" algn="ctr" rtl="0">
              <a:lnSpc>
                <a:spcPct val="90000"/>
              </a:lnSpc>
              <a:spcBef>
                <a:spcPts val="500"/>
              </a:spcBef>
              <a:buClr>
                <a:schemeClr val="lt1"/>
              </a:buClr>
              <a:buFont typeface="Questrial"/>
              <a:buNone/>
              <a:defRPr/>
            </a:lvl6pPr>
            <a:lvl7pPr marL="2743200" marR="0" indent="0" algn="ctr" rtl="0">
              <a:lnSpc>
                <a:spcPct val="90000"/>
              </a:lnSpc>
              <a:spcBef>
                <a:spcPts val="500"/>
              </a:spcBef>
              <a:buClr>
                <a:schemeClr val="lt1"/>
              </a:buClr>
              <a:buFont typeface="Questrial"/>
              <a:buNone/>
              <a:defRPr/>
            </a:lvl7pPr>
            <a:lvl8pPr marL="3200400" marR="0" indent="0" algn="ctr" rtl="0">
              <a:lnSpc>
                <a:spcPct val="90000"/>
              </a:lnSpc>
              <a:spcBef>
                <a:spcPts val="500"/>
              </a:spcBef>
              <a:buClr>
                <a:schemeClr val="lt1"/>
              </a:buClr>
              <a:buFont typeface="Questrial"/>
              <a:buNone/>
              <a:defRPr/>
            </a:lvl8pPr>
            <a:lvl9pPr marL="3657600" marR="0" indent="0" algn="ctr" rtl="0">
              <a:lnSpc>
                <a:spcPct val="90000"/>
              </a:lnSpc>
              <a:spcBef>
                <a:spcPts val="500"/>
              </a:spcBef>
              <a:buClr>
                <a:schemeClr val="lt1"/>
              </a:buClr>
              <a:buFont typeface="Questrial"/>
              <a:buNone/>
              <a:defRPr/>
            </a:lvl9pPr>
          </a:lstStyle>
          <a:p>
            <a:endParaRPr/>
          </a:p>
        </p:txBody>
      </p:sp>
      <p:sp>
        <p:nvSpPr>
          <p:cNvPr id="15" name="Shape 15"/>
          <p:cNvSpPr txBox="1">
            <a:spLocks noGrp="1"/>
          </p:cNvSpPr>
          <p:nvPr>
            <p:ph type="dt" idx="10"/>
          </p:nvPr>
        </p:nvSpPr>
        <p:spPr>
          <a:xfrm>
            <a:off x="7909560" y="4314328"/>
            <a:ext cx="2910839" cy="37464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ftr" idx="11"/>
          </p:nvPr>
        </p:nvSpPr>
        <p:spPr>
          <a:xfrm>
            <a:off x="1371600" y="4323844"/>
            <a:ext cx="64007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8077200" y="1430866"/>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85777" y="4697360"/>
            <a:ext cx="10822033" cy="81935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681727" y="941438"/>
            <a:ext cx="10821840" cy="3478160"/>
          </a:xfrm>
          <a:prstGeom prst="rect">
            <a:avLst/>
          </a:prstGeom>
          <a:noFill/>
          <a:ln>
            <a:noFill/>
          </a:ln>
        </p:spPr>
      </p:sp>
      <p:sp>
        <p:nvSpPr>
          <p:cNvPr id="73" name="Shape 73"/>
          <p:cNvSpPr txBox="1">
            <a:spLocks noGrp="1"/>
          </p:cNvSpPr>
          <p:nvPr>
            <p:ph type="body" idx="1"/>
          </p:nvPr>
        </p:nvSpPr>
        <p:spPr>
          <a:xfrm>
            <a:off x="685800" y="5516714"/>
            <a:ext cx="10820400" cy="701969"/>
          </a:xfrm>
          <a:prstGeom prst="rect">
            <a:avLst/>
          </a:prstGeom>
          <a:noFill/>
          <a:ln>
            <a:noFill/>
          </a:ln>
        </p:spPr>
        <p:txBody>
          <a:bodyPr lIns="91425" tIns="91425" rIns="91425" bIns="91425" anchor="t" anchorCtr="0"/>
          <a:lstStyle>
            <a:lvl1pPr marL="0" indent="0" algn="l"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79" name="Shape 79"/>
          <p:cNvSpPr txBox="1">
            <a:spLocks noGrp="1"/>
          </p:cNvSpPr>
          <p:nvPr>
            <p:ph type="title"/>
          </p:nvPr>
        </p:nvSpPr>
        <p:spPr>
          <a:xfrm>
            <a:off x="685800" y="753531"/>
            <a:ext cx="10820400" cy="2802466"/>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1024466" y="3649132"/>
            <a:ext cx="10130516" cy="999066"/>
          </a:xfrm>
          <a:prstGeom prst="rect">
            <a:avLst/>
          </a:prstGeom>
          <a:noFill/>
          <a:ln>
            <a:noFill/>
          </a:ln>
        </p:spPr>
        <p:txBody>
          <a:bodyPr lIns="91425" tIns="91425" rIns="91425" bIns="91425" anchor="ctr"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1" name="Shape 81"/>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10862452" y="381000"/>
            <a:ext cx="64374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6" name="Shape 86"/>
          <p:cNvSpPr txBox="1">
            <a:spLocks noGrp="1"/>
          </p:cNvSpPr>
          <p:nvPr>
            <p:ph type="title"/>
          </p:nvPr>
        </p:nvSpPr>
        <p:spPr>
          <a:xfrm>
            <a:off x="1024466" y="753533"/>
            <a:ext cx="10151533" cy="2604495"/>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a:off x="1303865" y="3365555"/>
            <a:ext cx="9592736" cy="444443"/>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8" name="Shape 88"/>
          <p:cNvSpPr txBox="1">
            <a:spLocks noGrp="1"/>
          </p:cNvSpPr>
          <p:nvPr>
            <p:ph type="body" idx="2"/>
          </p:nvPr>
        </p:nvSpPr>
        <p:spPr>
          <a:xfrm>
            <a:off x="1024466" y="3959862"/>
            <a:ext cx="10151533" cy="679871"/>
          </a:xfrm>
          <a:prstGeom prst="rect">
            <a:avLst/>
          </a:prstGeom>
          <a:noFill/>
          <a:ln>
            <a:noFill/>
          </a:ln>
        </p:spPr>
        <p:txBody>
          <a:bodyPr lIns="91425" tIns="91425" rIns="91425" bIns="91425" anchor="ctr"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9" name="Shape 89"/>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685800" y="379940"/>
            <a:ext cx="6991491"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10862452" y="381000"/>
            <a:ext cx="64374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p:nvPr/>
        </p:nvSpPr>
        <p:spPr>
          <a:xfrm>
            <a:off x="476250" y="933450"/>
            <a:ext cx="609599" cy="584776"/>
          </a:xfrm>
          <a:prstGeom prst="rect">
            <a:avLst/>
          </a:prstGeom>
          <a:noFill/>
          <a:ln>
            <a:noFill/>
          </a:ln>
        </p:spPr>
        <p:txBody>
          <a:bodyPr lIns="91425" tIns="45700" rIns="91425" bIns="45700" anchor="ctr" anchorCtr="0">
            <a:spAutoFit/>
          </a:bodyPr>
          <a:lstStyle/>
          <a:p>
            <a:pPr marL="0" marR="0" lvl="0" indent="0" algn="l" rtl="0">
              <a:spcBef>
                <a:spcPts val="0"/>
              </a:spcBef>
              <a:buClr>
                <a:schemeClr val="lt1"/>
              </a:buClr>
              <a:buSzPct val="25000"/>
              <a:buFont typeface="Questrial"/>
              <a:buNone/>
            </a:pPr>
            <a:r>
              <a:rPr lang="en-US" sz="8000" b="0" i="0" u="none" strike="noStrike" cap="none" baseline="0">
                <a:solidFill>
                  <a:schemeClr val="lt1"/>
                </a:solidFill>
                <a:latin typeface="Questrial"/>
                <a:ea typeface="Questrial"/>
                <a:cs typeface="Questrial"/>
                <a:sym typeface="Questrial"/>
              </a:rPr>
              <a:t>“</a:t>
            </a:r>
          </a:p>
        </p:txBody>
      </p:sp>
      <p:sp>
        <p:nvSpPr>
          <p:cNvPr id="93" name="Shape 93"/>
          <p:cNvSpPr txBox="1"/>
          <p:nvPr/>
        </p:nvSpPr>
        <p:spPr>
          <a:xfrm>
            <a:off x="10984229" y="2701290"/>
            <a:ext cx="609599" cy="584776"/>
          </a:xfrm>
          <a:prstGeom prst="rect">
            <a:avLst/>
          </a:prstGeom>
          <a:noFill/>
          <a:ln>
            <a:noFill/>
          </a:ln>
        </p:spPr>
        <p:txBody>
          <a:bodyPr lIns="91425" tIns="45700" rIns="91425" bIns="45700" anchor="ctr" anchorCtr="0">
            <a:spAutoFit/>
          </a:bodyPr>
          <a:lstStyle/>
          <a:p>
            <a:pPr marL="0" marR="0" lvl="0" indent="0" algn="r" rtl="0">
              <a:spcBef>
                <a:spcPts val="0"/>
              </a:spcBef>
              <a:buClr>
                <a:schemeClr val="lt1"/>
              </a:buClr>
              <a:buSzPct val="25000"/>
              <a:buFont typeface="Questrial"/>
              <a:buNone/>
            </a:pPr>
            <a:r>
              <a:rPr lang="en-US" sz="8000" b="0" i="0" u="none" strike="noStrike" cap="none" baseline="0">
                <a:solidFill>
                  <a:schemeClr val="lt1"/>
                </a:solidFill>
                <a:latin typeface="Questrial"/>
                <a:ea typeface="Questrial"/>
                <a:cs typeface="Questrial"/>
                <a:sym typeface="Quest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6" name="Shape 96"/>
          <p:cNvSpPr txBox="1">
            <a:spLocks noGrp="1"/>
          </p:cNvSpPr>
          <p:nvPr>
            <p:ph type="title"/>
          </p:nvPr>
        </p:nvSpPr>
        <p:spPr>
          <a:xfrm>
            <a:off x="1024495" y="1124700"/>
            <a:ext cx="10146185" cy="251183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1024466" y="3648314"/>
            <a:ext cx="10144653" cy="999884"/>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98" name="Shape 98"/>
          <p:cNvSpPr txBox="1">
            <a:spLocks noGrp="1"/>
          </p:cNvSpPr>
          <p:nvPr>
            <p:ph type="dt" idx="10"/>
          </p:nvPr>
        </p:nvSpPr>
        <p:spPr>
          <a:xfrm>
            <a:off x="7814452" y="378883"/>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ftr" idx="11"/>
          </p:nvPr>
        </p:nvSpPr>
        <p:spPr>
          <a:xfrm>
            <a:off x="685800" y="378883"/>
            <a:ext cx="6991491"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sldNum" idx="12"/>
          </p:nvPr>
        </p:nvSpPr>
        <p:spPr>
          <a:xfrm>
            <a:off x="10862452" y="381000"/>
            <a:ext cx="64374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895600" y="761999"/>
            <a:ext cx="8610599" cy="130386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a:off x="685800" y="2202080"/>
            <a:ext cx="3456431" cy="617320"/>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4" name="Shape 104"/>
          <p:cNvSpPr txBox="1">
            <a:spLocks noGrp="1"/>
          </p:cNvSpPr>
          <p:nvPr>
            <p:ph type="body" idx="2"/>
          </p:nvPr>
        </p:nvSpPr>
        <p:spPr>
          <a:xfrm>
            <a:off x="685799" y="2904565"/>
            <a:ext cx="3456431" cy="3314132"/>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5" name="Shape 105"/>
          <p:cNvSpPr txBox="1">
            <a:spLocks noGrp="1"/>
          </p:cNvSpPr>
          <p:nvPr>
            <p:ph type="body" idx="3"/>
          </p:nvPr>
        </p:nvSpPr>
        <p:spPr>
          <a:xfrm>
            <a:off x="4368800" y="2201333"/>
            <a:ext cx="3456431" cy="626533"/>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6" name="Shape 106"/>
          <p:cNvSpPr txBox="1">
            <a:spLocks noGrp="1"/>
          </p:cNvSpPr>
          <p:nvPr>
            <p:ph type="body" idx="4"/>
          </p:nvPr>
        </p:nvSpPr>
        <p:spPr>
          <a:xfrm>
            <a:off x="4366857" y="2904066"/>
            <a:ext cx="3456431" cy="3314618"/>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7" name="Shape 107"/>
          <p:cNvSpPr txBox="1">
            <a:spLocks noGrp="1"/>
          </p:cNvSpPr>
          <p:nvPr>
            <p:ph type="body" idx="5"/>
          </p:nvPr>
        </p:nvSpPr>
        <p:spPr>
          <a:xfrm>
            <a:off x="8051800" y="2192866"/>
            <a:ext cx="3456431" cy="626533"/>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8" name="Shape 108"/>
          <p:cNvSpPr txBox="1">
            <a:spLocks noGrp="1"/>
          </p:cNvSpPr>
          <p:nvPr>
            <p:ph type="body" idx="6"/>
          </p:nvPr>
        </p:nvSpPr>
        <p:spPr>
          <a:xfrm>
            <a:off x="8051800" y="2904565"/>
            <a:ext cx="3456431" cy="3314132"/>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09" name="Shape 10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688618" y="4191000"/>
            <a:ext cx="3451582"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15" name="Shape 115"/>
          <p:cNvSpPr>
            <a:spLocks noGrp="1"/>
          </p:cNvSpPr>
          <p:nvPr>
            <p:ph type="pic" idx="2"/>
          </p:nvPr>
        </p:nvSpPr>
        <p:spPr>
          <a:xfrm>
            <a:off x="688618" y="2362200"/>
            <a:ext cx="3451582"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Questrial"/>
              <a:buNone/>
              <a:defRPr/>
            </a:lvl1pPr>
            <a:lvl2pPr marL="457200" marR="0" indent="0" algn="l" rtl="0">
              <a:spcBef>
                <a:spcPts val="0"/>
              </a:spcBef>
              <a:buClr>
                <a:schemeClr val="lt1"/>
              </a:buClr>
              <a:buFont typeface="Questrial"/>
              <a:buNone/>
              <a:defRPr/>
            </a:lvl2pPr>
            <a:lvl3pPr marL="914400" marR="0" indent="0" algn="l" rtl="0">
              <a:spcBef>
                <a:spcPts val="0"/>
              </a:spcBef>
              <a:buClr>
                <a:schemeClr val="lt1"/>
              </a:buClr>
              <a:buFont typeface="Questrial"/>
              <a:buNone/>
              <a:defRPr/>
            </a:lvl3pPr>
            <a:lvl4pPr marL="1371600" marR="0" indent="0" algn="l" rtl="0">
              <a:spcBef>
                <a:spcPts val="0"/>
              </a:spcBef>
              <a:buClr>
                <a:schemeClr val="lt1"/>
              </a:buClr>
              <a:buFont typeface="Questrial"/>
              <a:buNone/>
              <a:defRPr/>
            </a:lvl4pPr>
            <a:lvl5pPr marL="1828800" marR="0" indent="0" algn="l" rtl="0">
              <a:spcBef>
                <a:spcPts val="0"/>
              </a:spcBef>
              <a:buClr>
                <a:schemeClr val="lt1"/>
              </a:buClr>
              <a:buFont typeface="Questrial"/>
              <a:buNone/>
              <a:defRPr/>
            </a:lvl5pPr>
            <a:lvl6pPr marL="2286000" marR="0" indent="0" algn="l" rtl="0">
              <a:spcBef>
                <a:spcPts val="0"/>
              </a:spcBef>
              <a:buClr>
                <a:schemeClr val="lt1"/>
              </a:buClr>
              <a:buFont typeface="Questrial"/>
              <a:buNone/>
              <a:defRPr/>
            </a:lvl6pPr>
            <a:lvl7pPr marL="2743200" marR="0" indent="0" algn="l" rtl="0">
              <a:spcBef>
                <a:spcPts val="0"/>
              </a:spcBef>
              <a:buClr>
                <a:schemeClr val="lt1"/>
              </a:buClr>
              <a:buFont typeface="Questrial"/>
              <a:buNone/>
              <a:defRPr/>
            </a:lvl7pPr>
            <a:lvl8pPr marL="3200400" marR="0" indent="0" algn="l" rtl="0">
              <a:spcBef>
                <a:spcPts val="0"/>
              </a:spcBef>
              <a:buClr>
                <a:schemeClr val="lt1"/>
              </a:buClr>
              <a:buFont typeface="Questrial"/>
              <a:buNone/>
              <a:defRPr/>
            </a:lvl8pPr>
            <a:lvl9pPr marL="3657600" marR="0" indent="0" algn="l" rtl="0">
              <a:spcBef>
                <a:spcPts val="0"/>
              </a:spcBef>
              <a:buClr>
                <a:schemeClr val="lt1"/>
              </a:buClr>
              <a:buFont typeface="Questrial"/>
              <a:buNone/>
              <a:defRPr/>
            </a:lvl9pPr>
          </a:lstStyle>
          <a:p>
            <a:endParaRPr/>
          </a:p>
        </p:txBody>
      </p:sp>
      <p:sp>
        <p:nvSpPr>
          <p:cNvPr id="116" name="Shape 116"/>
          <p:cNvSpPr txBox="1">
            <a:spLocks noGrp="1"/>
          </p:cNvSpPr>
          <p:nvPr>
            <p:ph type="body" idx="3"/>
          </p:nvPr>
        </p:nvSpPr>
        <p:spPr>
          <a:xfrm>
            <a:off x="688618" y="4873764"/>
            <a:ext cx="3451582" cy="134492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17" name="Shape 117"/>
          <p:cNvSpPr txBox="1">
            <a:spLocks noGrp="1"/>
          </p:cNvSpPr>
          <p:nvPr>
            <p:ph type="body" idx="4"/>
          </p:nvPr>
        </p:nvSpPr>
        <p:spPr>
          <a:xfrm>
            <a:off x="4374262" y="4191000"/>
            <a:ext cx="3448934"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18" name="Shape 118"/>
          <p:cNvSpPr>
            <a:spLocks noGrp="1"/>
          </p:cNvSpPr>
          <p:nvPr>
            <p:ph type="pic" idx="5"/>
          </p:nvPr>
        </p:nvSpPr>
        <p:spPr>
          <a:xfrm>
            <a:off x="4374262" y="2362200"/>
            <a:ext cx="3448935"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Questrial"/>
              <a:buNone/>
              <a:defRPr/>
            </a:lvl1pPr>
            <a:lvl2pPr marL="457200" marR="0" indent="0" algn="l" rtl="0">
              <a:spcBef>
                <a:spcPts val="0"/>
              </a:spcBef>
              <a:buClr>
                <a:schemeClr val="lt1"/>
              </a:buClr>
              <a:buFont typeface="Questrial"/>
              <a:buNone/>
              <a:defRPr/>
            </a:lvl2pPr>
            <a:lvl3pPr marL="914400" marR="0" indent="0" algn="l" rtl="0">
              <a:spcBef>
                <a:spcPts val="0"/>
              </a:spcBef>
              <a:buClr>
                <a:schemeClr val="lt1"/>
              </a:buClr>
              <a:buFont typeface="Questrial"/>
              <a:buNone/>
              <a:defRPr/>
            </a:lvl3pPr>
            <a:lvl4pPr marL="1371600" marR="0" indent="0" algn="l" rtl="0">
              <a:spcBef>
                <a:spcPts val="0"/>
              </a:spcBef>
              <a:buClr>
                <a:schemeClr val="lt1"/>
              </a:buClr>
              <a:buFont typeface="Questrial"/>
              <a:buNone/>
              <a:defRPr/>
            </a:lvl4pPr>
            <a:lvl5pPr marL="1828800" marR="0" indent="0" algn="l" rtl="0">
              <a:spcBef>
                <a:spcPts val="0"/>
              </a:spcBef>
              <a:buClr>
                <a:schemeClr val="lt1"/>
              </a:buClr>
              <a:buFont typeface="Questrial"/>
              <a:buNone/>
              <a:defRPr/>
            </a:lvl5pPr>
            <a:lvl6pPr marL="2286000" marR="0" indent="0" algn="l" rtl="0">
              <a:spcBef>
                <a:spcPts val="0"/>
              </a:spcBef>
              <a:buClr>
                <a:schemeClr val="lt1"/>
              </a:buClr>
              <a:buFont typeface="Questrial"/>
              <a:buNone/>
              <a:defRPr/>
            </a:lvl6pPr>
            <a:lvl7pPr marL="2743200" marR="0" indent="0" algn="l" rtl="0">
              <a:spcBef>
                <a:spcPts val="0"/>
              </a:spcBef>
              <a:buClr>
                <a:schemeClr val="lt1"/>
              </a:buClr>
              <a:buFont typeface="Questrial"/>
              <a:buNone/>
              <a:defRPr/>
            </a:lvl7pPr>
            <a:lvl8pPr marL="3200400" marR="0" indent="0" algn="l" rtl="0">
              <a:spcBef>
                <a:spcPts val="0"/>
              </a:spcBef>
              <a:buClr>
                <a:schemeClr val="lt1"/>
              </a:buClr>
              <a:buFont typeface="Questrial"/>
              <a:buNone/>
              <a:defRPr/>
            </a:lvl8pPr>
            <a:lvl9pPr marL="3657600" marR="0" indent="0" algn="l" rtl="0">
              <a:spcBef>
                <a:spcPts val="0"/>
              </a:spcBef>
              <a:buClr>
                <a:schemeClr val="lt1"/>
              </a:buClr>
              <a:buFont typeface="Questrial"/>
              <a:buNone/>
              <a:defRPr/>
            </a:lvl9pPr>
          </a:lstStyle>
          <a:p>
            <a:endParaRPr/>
          </a:p>
        </p:txBody>
      </p:sp>
      <p:sp>
        <p:nvSpPr>
          <p:cNvPr id="119" name="Shape 119"/>
          <p:cNvSpPr txBox="1">
            <a:spLocks noGrp="1"/>
          </p:cNvSpPr>
          <p:nvPr>
            <p:ph type="body" idx="6"/>
          </p:nvPr>
        </p:nvSpPr>
        <p:spPr>
          <a:xfrm>
            <a:off x="4374264" y="4873762"/>
            <a:ext cx="3448934" cy="134492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20" name="Shape 120"/>
          <p:cNvSpPr txBox="1">
            <a:spLocks noGrp="1"/>
          </p:cNvSpPr>
          <p:nvPr>
            <p:ph type="body" idx="7"/>
          </p:nvPr>
        </p:nvSpPr>
        <p:spPr>
          <a:xfrm>
            <a:off x="8049731" y="4191000"/>
            <a:ext cx="3456469" cy="682765"/>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21" name="Shape 121"/>
          <p:cNvSpPr>
            <a:spLocks noGrp="1"/>
          </p:cNvSpPr>
          <p:nvPr>
            <p:ph type="pic" idx="8"/>
          </p:nvPr>
        </p:nvSpPr>
        <p:spPr>
          <a:xfrm>
            <a:off x="8049854" y="2362200"/>
            <a:ext cx="3447878" cy="1524000"/>
          </a:xfrm>
          <a:prstGeom prst="roundRect">
            <a:avLst>
              <a:gd name="adj" fmla="val 0"/>
            </a:avLst>
          </a:prstGeom>
          <a:noFill/>
          <a:ln>
            <a:noFill/>
          </a:ln>
        </p:spPr>
        <p:txBody>
          <a:bodyPr lIns="91425" tIns="91425" rIns="91425" bIns="91425" anchor="t" anchorCtr="0"/>
          <a:lstStyle>
            <a:lvl1pPr marL="0" marR="0" indent="0" algn="ctr" rtl="0">
              <a:spcBef>
                <a:spcPts val="0"/>
              </a:spcBef>
              <a:buClr>
                <a:schemeClr val="lt1"/>
              </a:buClr>
              <a:buFont typeface="Questrial"/>
              <a:buNone/>
              <a:defRPr/>
            </a:lvl1pPr>
            <a:lvl2pPr marL="457200" marR="0" indent="0" algn="l" rtl="0">
              <a:spcBef>
                <a:spcPts val="0"/>
              </a:spcBef>
              <a:buClr>
                <a:schemeClr val="lt1"/>
              </a:buClr>
              <a:buFont typeface="Questrial"/>
              <a:buNone/>
              <a:defRPr/>
            </a:lvl2pPr>
            <a:lvl3pPr marL="914400" marR="0" indent="0" algn="l" rtl="0">
              <a:spcBef>
                <a:spcPts val="0"/>
              </a:spcBef>
              <a:buClr>
                <a:schemeClr val="lt1"/>
              </a:buClr>
              <a:buFont typeface="Questrial"/>
              <a:buNone/>
              <a:defRPr/>
            </a:lvl3pPr>
            <a:lvl4pPr marL="1371600" marR="0" indent="0" algn="l" rtl="0">
              <a:spcBef>
                <a:spcPts val="0"/>
              </a:spcBef>
              <a:buClr>
                <a:schemeClr val="lt1"/>
              </a:buClr>
              <a:buFont typeface="Questrial"/>
              <a:buNone/>
              <a:defRPr/>
            </a:lvl4pPr>
            <a:lvl5pPr marL="1828800" marR="0" indent="0" algn="l" rtl="0">
              <a:spcBef>
                <a:spcPts val="0"/>
              </a:spcBef>
              <a:buClr>
                <a:schemeClr val="lt1"/>
              </a:buClr>
              <a:buFont typeface="Questrial"/>
              <a:buNone/>
              <a:defRPr/>
            </a:lvl5pPr>
            <a:lvl6pPr marL="2286000" marR="0" indent="0" algn="l" rtl="0">
              <a:spcBef>
                <a:spcPts val="0"/>
              </a:spcBef>
              <a:buClr>
                <a:schemeClr val="lt1"/>
              </a:buClr>
              <a:buFont typeface="Questrial"/>
              <a:buNone/>
              <a:defRPr/>
            </a:lvl6pPr>
            <a:lvl7pPr marL="2743200" marR="0" indent="0" algn="l" rtl="0">
              <a:spcBef>
                <a:spcPts val="0"/>
              </a:spcBef>
              <a:buClr>
                <a:schemeClr val="lt1"/>
              </a:buClr>
              <a:buFont typeface="Questrial"/>
              <a:buNone/>
              <a:defRPr/>
            </a:lvl7pPr>
            <a:lvl8pPr marL="3200400" marR="0" indent="0" algn="l" rtl="0">
              <a:spcBef>
                <a:spcPts val="0"/>
              </a:spcBef>
              <a:buClr>
                <a:schemeClr val="lt1"/>
              </a:buClr>
              <a:buFont typeface="Questrial"/>
              <a:buNone/>
              <a:defRPr/>
            </a:lvl8pPr>
            <a:lvl9pPr marL="3657600" marR="0" indent="0" algn="l" rtl="0">
              <a:spcBef>
                <a:spcPts val="0"/>
              </a:spcBef>
              <a:buClr>
                <a:schemeClr val="lt1"/>
              </a:buClr>
              <a:buFont typeface="Questrial"/>
              <a:buNone/>
              <a:defRPr/>
            </a:lvl9pPr>
          </a:lstStyle>
          <a:p>
            <a:endParaRPr/>
          </a:p>
        </p:txBody>
      </p:sp>
      <p:sp>
        <p:nvSpPr>
          <p:cNvPr id="122" name="Shape 122"/>
          <p:cNvSpPr txBox="1">
            <a:spLocks noGrp="1"/>
          </p:cNvSpPr>
          <p:nvPr>
            <p:ph type="body" idx="9"/>
          </p:nvPr>
        </p:nvSpPr>
        <p:spPr>
          <a:xfrm>
            <a:off x="8049731" y="4873760"/>
            <a:ext cx="3452445" cy="134492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123" name="Shape 123"/>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rot="5400000">
            <a:off x="4083937" y="-1203578"/>
            <a:ext cx="4024124" cy="10820400"/>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129" name="Shape 12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4" name="Shape 134"/>
          <p:cNvSpPr txBox="1">
            <a:spLocks noGrp="1"/>
          </p:cNvSpPr>
          <p:nvPr>
            <p:ph type="title"/>
          </p:nvPr>
        </p:nvSpPr>
        <p:spPr>
          <a:xfrm rot="5400000">
            <a:off x="8525933" y="1667932"/>
            <a:ext cx="3903133" cy="20574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body" idx="1"/>
          </p:nvPr>
        </p:nvSpPr>
        <p:spPr>
          <a:xfrm rot="5400000">
            <a:off x="3175000" y="-1405466"/>
            <a:ext cx="3903133" cy="8204200"/>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136" name="Shape 136"/>
          <p:cNvSpPr txBox="1">
            <a:spLocks noGrp="1"/>
          </p:cNvSpPr>
          <p:nvPr>
            <p:ph type="dt" idx="10"/>
          </p:nvPr>
        </p:nvSpPr>
        <p:spPr>
          <a:xfrm>
            <a:off x="7814452" y="37994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ftr" idx="11"/>
          </p:nvPr>
        </p:nvSpPr>
        <p:spPr>
          <a:xfrm>
            <a:off x="685800" y="381000"/>
            <a:ext cx="6991491"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8" name="Shape 138"/>
          <p:cNvSpPr txBox="1">
            <a:spLocks noGrp="1"/>
          </p:cNvSpPr>
          <p:nvPr>
            <p:ph type="sldNum" idx="12"/>
          </p:nvPr>
        </p:nvSpPr>
        <p:spPr>
          <a:xfrm>
            <a:off x="10862452" y="381000"/>
            <a:ext cx="64374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21" name="Shape 21"/>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26" name="Shape 26"/>
          <p:cNvSpPr txBox="1">
            <a:spLocks noGrp="1"/>
          </p:cNvSpPr>
          <p:nvPr>
            <p:ph type="title"/>
          </p:nvPr>
        </p:nvSpPr>
        <p:spPr>
          <a:xfrm>
            <a:off x="685800" y="753533"/>
            <a:ext cx="10820398" cy="2801934"/>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1024466" y="3641725"/>
            <a:ext cx="10490200" cy="955675"/>
          </a:xfrm>
          <a:prstGeom prst="rect">
            <a:avLst/>
          </a:prstGeom>
          <a:noFill/>
          <a:ln>
            <a:noFill/>
          </a:ln>
        </p:spPr>
        <p:txBody>
          <a:bodyPr lIns="91425" tIns="91425" rIns="91425" bIns="91425" anchor="t" anchorCtr="0"/>
          <a:lstStyle>
            <a:lvl1pPr marL="0" indent="0" algn="r" rtl="0">
              <a:spcBef>
                <a:spcPts val="0"/>
              </a:spcBef>
              <a:buClr>
                <a:schemeClr val="lt1"/>
              </a:buClr>
              <a:buFont typeface="Questrial"/>
              <a:buNone/>
              <a:defRPr/>
            </a:lvl1pPr>
            <a:lvl2pPr marL="457200" indent="0" rtl="0">
              <a:spcBef>
                <a:spcPts val="0"/>
              </a:spcBef>
              <a:buClr>
                <a:schemeClr val="lt1"/>
              </a:buClr>
              <a:buFont typeface="Questrial"/>
              <a:buNone/>
              <a:defRPr/>
            </a:lvl2pPr>
            <a:lvl3pPr marL="914400" indent="0" rtl="0">
              <a:spcBef>
                <a:spcPts val="0"/>
              </a:spcBef>
              <a:buClr>
                <a:schemeClr val="lt1"/>
              </a:buClr>
              <a:buFont typeface="Questrial"/>
              <a:buNone/>
              <a:defRPr/>
            </a:lvl3pPr>
            <a:lvl4pPr marL="1371600" indent="0" rtl="0">
              <a:spcBef>
                <a:spcPts val="0"/>
              </a:spcBef>
              <a:buClr>
                <a:schemeClr val="lt1"/>
              </a:buClr>
              <a:buFont typeface="Questrial"/>
              <a:buNone/>
              <a:defRPr/>
            </a:lvl4pPr>
            <a:lvl5pPr marL="1828800" indent="0" rtl="0">
              <a:spcBef>
                <a:spcPts val="0"/>
              </a:spcBef>
              <a:buClr>
                <a:schemeClr val="lt1"/>
              </a:buClr>
              <a:buFont typeface="Questrial"/>
              <a:buNone/>
              <a:defRPr/>
            </a:lvl5pPr>
            <a:lvl6pPr marL="2286000" indent="0" rtl="0">
              <a:spcBef>
                <a:spcPts val="0"/>
              </a:spcBef>
              <a:buClr>
                <a:schemeClr val="lt1"/>
              </a:buClr>
              <a:buFont typeface="Questrial"/>
              <a:buNone/>
              <a:defRPr/>
            </a:lvl6pPr>
            <a:lvl7pPr marL="2743200" indent="0" rtl="0">
              <a:spcBef>
                <a:spcPts val="0"/>
              </a:spcBef>
              <a:buClr>
                <a:schemeClr val="lt1"/>
              </a:buClr>
              <a:buFont typeface="Questrial"/>
              <a:buNone/>
              <a:defRPr/>
            </a:lvl7pPr>
            <a:lvl8pPr marL="3200400" indent="0" rtl="0">
              <a:spcBef>
                <a:spcPts val="0"/>
              </a:spcBef>
              <a:buClr>
                <a:schemeClr val="lt1"/>
              </a:buClr>
              <a:buFont typeface="Questrial"/>
              <a:buNone/>
              <a:defRPr/>
            </a:lvl8pPr>
            <a:lvl9pPr marL="3657600" indent="0" rtl="0">
              <a:spcBef>
                <a:spcPts val="0"/>
              </a:spcBef>
              <a:buClr>
                <a:schemeClr val="lt1"/>
              </a:buClr>
              <a:buFont typeface="Questrial"/>
              <a:buNone/>
              <a:defRPr/>
            </a:lvl9pPr>
          </a:lstStyle>
          <a:p>
            <a:endParaRPr/>
          </a:p>
        </p:txBody>
      </p:sp>
      <p:sp>
        <p:nvSpPr>
          <p:cNvPr id="28" name="Shape 28"/>
          <p:cNvSpPr txBox="1">
            <a:spLocks noGrp="1"/>
          </p:cNvSpPr>
          <p:nvPr>
            <p:ph type="dt" idx="10"/>
          </p:nvPr>
        </p:nvSpPr>
        <p:spPr>
          <a:xfrm>
            <a:off x="7814452" y="38100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685800" y="381001"/>
            <a:ext cx="6991491" cy="36406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10862452" y="381000"/>
            <a:ext cx="643748"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685800" y="2194558"/>
            <a:ext cx="5333999" cy="4024124"/>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34" name="Shape 34"/>
          <p:cNvSpPr txBox="1">
            <a:spLocks noGrp="1"/>
          </p:cNvSpPr>
          <p:nvPr>
            <p:ph type="body" idx="2"/>
          </p:nvPr>
        </p:nvSpPr>
        <p:spPr>
          <a:xfrm>
            <a:off x="6172200" y="2194558"/>
            <a:ext cx="5333999" cy="4024124"/>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35" name="Shape 35"/>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895600" y="762000"/>
            <a:ext cx="8610599" cy="1295400"/>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914408" y="2183801"/>
            <a:ext cx="5079990" cy="823912"/>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41" name="Shape 41"/>
          <p:cNvSpPr txBox="1">
            <a:spLocks noGrp="1"/>
          </p:cNvSpPr>
          <p:nvPr>
            <p:ph type="body" idx="2"/>
          </p:nvPr>
        </p:nvSpPr>
        <p:spPr>
          <a:xfrm>
            <a:off x="685800" y="3132666"/>
            <a:ext cx="5311774" cy="3086019"/>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42" name="Shape 42"/>
          <p:cNvSpPr txBox="1">
            <a:spLocks noGrp="1"/>
          </p:cNvSpPr>
          <p:nvPr>
            <p:ph type="body" idx="3"/>
          </p:nvPr>
        </p:nvSpPr>
        <p:spPr>
          <a:xfrm>
            <a:off x="6400800" y="2183801"/>
            <a:ext cx="5105399" cy="823912"/>
          </a:xfrm>
          <a:prstGeom prst="rect">
            <a:avLst/>
          </a:prstGeom>
          <a:noFill/>
          <a:ln>
            <a:noFill/>
          </a:ln>
        </p:spPr>
        <p:txBody>
          <a:bodyPr lIns="91425" tIns="91425" rIns="91425" bIns="91425" anchor="b" anchorCtr="0"/>
          <a:lstStyle>
            <a:lvl1pPr marL="0" indent="0" rtl="0">
              <a:spcBef>
                <a:spcPts val="0"/>
              </a:spcBef>
              <a:buClr>
                <a:schemeClr val="lt1"/>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43" name="Shape 43"/>
          <p:cNvSpPr txBox="1">
            <a:spLocks noGrp="1"/>
          </p:cNvSpPr>
          <p:nvPr>
            <p:ph type="body" idx="4"/>
          </p:nvPr>
        </p:nvSpPr>
        <p:spPr>
          <a:xfrm>
            <a:off x="6172200" y="3132666"/>
            <a:ext cx="5333999" cy="3086019"/>
          </a:xfrm>
          <a:prstGeom prst="rect">
            <a:avLst/>
          </a:prstGeom>
          <a:noFill/>
          <a:ln>
            <a:noFill/>
          </a:ln>
        </p:spPr>
        <p:txBody>
          <a:bodyPr lIns="91425" tIns="91425" rIns="91425" bIns="91425" anchor="t"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44" name="Shape 44"/>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algn="r" rtl="0">
              <a:lnSpc>
                <a:spcPct val="90000"/>
              </a:lnSpc>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1524000"/>
            <a:ext cx="4114800" cy="16001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4995582" y="746758"/>
            <a:ext cx="6510618" cy="5471924"/>
          </a:xfrm>
          <a:prstGeom prst="rect">
            <a:avLst/>
          </a:prstGeom>
          <a:noFill/>
          <a:ln>
            <a:noFill/>
          </a:ln>
        </p:spPr>
        <p:txBody>
          <a:bodyPr lIns="91425" tIns="91425" rIns="91425" bIns="91425" anchor="ctr" anchorCtr="0"/>
          <a:lstStyle>
            <a:lvl1pPr marL="228600" indent="-88900" algn="l" rtl="0">
              <a:lnSpc>
                <a:spcPct val="90000"/>
              </a:lnSpc>
              <a:spcBef>
                <a:spcPts val="1000"/>
              </a:spcBef>
              <a:buClr>
                <a:schemeClr val="lt1"/>
              </a:buClr>
              <a:buFont typeface="Questrial"/>
              <a:buChar char="•"/>
              <a:defRPr/>
            </a:lvl1pPr>
            <a:lvl2pPr marL="685800" indent="-101600" algn="l" rtl="0">
              <a:lnSpc>
                <a:spcPct val="90000"/>
              </a:lnSpc>
              <a:spcBef>
                <a:spcPts val="500"/>
              </a:spcBef>
              <a:buClr>
                <a:schemeClr val="lt1"/>
              </a:buClr>
              <a:buFont typeface="Questrial"/>
              <a:buChar char="•"/>
              <a:defRPr/>
            </a:lvl2pPr>
            <a:lvl3pPr marL="1143000" indent="-114300" algn="l" rtl="0">
              <a:lnSpc>
                <a:spcPct val="90000"/>
              </a:lnSpc>
              <a:spcBef>
                <a:spcPts val="500"/>
              </a:spcBef>
              <a:buClr>
                <a:schemeClr val="lt1"/>
              </a:buClr>
              <a:buFont typeface="Questrial"/>
              <a:buChar char="•"/>
              <a:defRPr/>
            </a:lvl3pPr>
            <a:lvl4pPr marL="1600200" indent="-127000" algn="l" rtl="0">
              <a:lnSpc>
                <a:spcPct val="90000"/>
              </a:lnSpc>
              <a:spcBef>
                <a:spcPts val="500"/>
              </a:spcBef>
              <a:buClr>
                <a:schemeClr val="lt1"/>
              </a:buClr>
              <a:buFont typeface="Questrial"/>
              <a:buChar char="•"/>
              <a:defRPr/>
            </a:lvl4pPr>
            <a:lvl5pPr marL="2057400" indent="-127000" algn="l" rtl="0">
              <a:lnSpc>
                <a:spcPct val="90000"/>
              </a:lnSpc>
              <a:spcBef>
                <a:spcPts val="500"/>
              </a:spcBef>
              <a:buClr>
                <a:schemeClr val="lt1"/>
              </a:buClr>
              <a:buFont typeface="Questrial"/>
              <a:buChar char="•"/>
              <a:defRPr/>
            </a:lvl5pPr>
            <a:lvl6pPr marL="2514600" indent="-127000" algn="l" rtl="0">
              <a:lnSpc>
                <a:spcPct val="90000"/>
              </a:lnSpc>
              <a:spcBef>
                <a:spcPts val="500"/>
              </a:spcBef>
              <a:buClr>
                <a:schemeClr val="lt1"/>
              </a:buClr>
              <a:buFont typeface="Questrial"/>
              <a:buChar char="•"/>
              <a:defRPr/>
            </a:lvl6pPr>
            <a:lvl7pPr marL="2971800" indent="-127000" algn="l" rtl="0">
              <a:lnSpc>
                <a:spcPct val="90000"/>
              </a:lnSpc>
              <a:spcBef>
                <a:spcPts val="500"/>
              </a:spcBef>
              <a:buClr>
                <a:schemeClr val="lt1"/>
              </a:buClr>
              <a:buFont typeface="Questrial"/>
              <a:buChar char="•"/>
              <a:defRPr/>
            </a:lvl7pPr>
            <a:lvl8pPr marL="3429000" indent="-127000" algn="l" rtl="0">
              <a:lnSpc>
                <a:spcPct val="90000"/>
              </a:lnSpc>
              <a:spcBef>
                <a:spcPts val="500"/>
              </a:spcBef>
              <a:buClr>
                <a:schemeClr val="lt1"/>
              </a:buClr>
              <a:buFont typeface="Questrial"/>
              <a:buChar char="•"/>
              <a:defRPr/>
            </a:lvl8pPr>
            <a:lvl9pPr marL="3886200" indent="-127000" algn="l" rtl="0">
              <a:lnSpc>
                <a:spcPct val="90000"/>
              </a:lnSpc>
              <a:spcBef>
                <a:spcPts val="500"/>
              </a:spcBef>
              <a:buClr>
                <a:schemeClr val="lt1"/>
              </a:buClr>
              <a:buFont typeface="Questrial"/>
              <a:buChar char="•"/>
              <a:defRPr/>
            </a:lvl9pPr>
          </a:lstStyle>
          <a:p>
            <a:endParaRPr/>
          </a:p>
        </p:txBody>
      </p:sp>
      <p:sp>
        <p:nvSpPr>
          <p:cNvPr id="59" name="Shape 59"/>
          <p:cNvSpPr txBox="1">
            <a:spLocks noGrp="1"/>
          </p:cNvSpPr>
          <p:nvPr>
            <p:ph type="body" idx="2"/>
          </p:nvPr>
        </p:nvSpPr>
        <p:spPr>
          <a:xfrm>
            <a:off x="685800" y="3124199"/>
            <a:ext cx="4114800" cy="3094484"/>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5800" y="1524000"/>
            <a:ext cx="6873239" cy="16001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a:spLocks noGrp="1"/>
          </p:cNvSpPr>
          <p:nvPr>
            <p:ph type="pic" idx="2"/>
          </p:nvPr>
        </p:nvSpPr>
        <p:spPr>
          <a:xfrm>
            <a:off x="7861238" y="751241"/>
            <a:ext cx="3644961" cy="5467443"/>
          </a:xfrm>
          <a:prstGeom prst="rect">
            <a:avLst/>
          </a:prstGeom>
          <a:noFill/>
          <a:ln>
            <a:noFill/>
          </a:ln>
        </p:spPr>
      </p:sp>
      <p:sp>
        <p:nvSpPr>
          <p:cNvPr id="66" name="Shape 66"/>
          <p:cNvSpPr txBox="1">
            <a:spLocks noGrp="1"/>
          </p:cNvSpPr>
          <p:nvPr>
            <p:ph type="body" idx="1"/>
          </p:nvPr>
        </p:nvSpPr>
        <p:spPr>
          <a:xfrm>
            <a:off x="685800" y="3124199"/>
            <a:ext cx="6873239" cy="3094484"/>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7" name="Shape 67"/>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9">
            <a:alphaModFix/>
          </a:blip>
          <a:srcRect/>
          <a:stretch/>
        </p:blipFill>
        <p:spPr>
          <a:xfrm>
            <a:off x="0" y="0"/>
            <a:ext cx="12192000" cy="1441449"/>
          </a:xfrm>
          <a:prstGeom prst="rect">
            <a:avLst/>
          </a:prstGeom>
          <a:noFill/>
          <a:ln>
            <a:noFill/>
          </a:ln>
        </p:spPr>
      </p:pic>
      <p:sp>
        <p:nvSpPr>
          <p:cNvPr id="6" name="Shape 6"/>
          <p:cNvSpPr txBox="1">
            <a:spLocks noGrp="1"/>
          </p:cNvSpPr>
          <p:nvPr>
            <p:ph type="title"/>
          </p:nvPr>
        </p:nvSpPr>
        <p:spPr>
          <a:xfrm>
            <a:off x="2895600" y="764372"/>
            <a:ext cx="8610599" cy="1293027"/>
          </a:xfrm>
          <a:prstGeom prst="rect">
            <a:avLst/>
          </a:prstGeom>
          <a:noFill/>
          <a:ln>
            <a:noFill/>
          </a:ln>
        </p:spPr>
        <p:txBody>
          <a:bodyPr lIns="91425" tIns="91425" rIns="91425" bIns="91425" anchor="ctr" anchorCtr="0"/>
          <a:lstStyle>
            <a:lvl1pPr marL="0" marR="0" indent="0" algn="r" rtl="0">
              <a:lnSpc>
                <a:spcPct val="90000"/>
              </a:lnSpc>
              <a:spcBef>
                <a:spcPts val="0"/>
              </a:spcBef>
              <a:buClr>
                <a:schemeClr val="lt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body" idx="1"/>
          </p:nvPr>
        </p:nvSpPr>
        <p:spPr>
          <a:xfrm>
            <a:off x="685800" y="2194559"/>
            <a:ext cx="10820400" cy="4024124"/>
          </a:xfrm>
          <a:prstGeom prst="rect">
            <a:avLst/>
          </a:prstGeom>
          <a:noFill/>
          <a:ln>
            <a:noFill/>
          </a:ln>
        </p:spPr>
        <p:txBody>
          <a:bodyPr lIns="91425" tIns="91425" rIns="91425" bIns="91425" anchor="t" anchorCtr="0"/>
          <a:lstStyle>
            <a:lvl1pPr marL="228600" marR="0" indent="-88900" algn="l" rtl="0">
              <a:lnSpc>
                <a:spcPct val="90000"/>
              </a:lnSpc>
              <a:spcBef>
                <a:spcPts val="1000"/>
              </a:spcBef>
              <a:buClr>
                <a:schemeClr val="lt1"/>
              </a:buClr>
              <a:buFont typeface="Questrial"/>
              <a:buChar char="•"/>
              <a:defRPr/>
            </a:lvl1pPr>
            <a:lvl2pPr marL="685800" marR="0" indent="-101600" algn="l" rtl="0">
              <a:lnSpc>
                <a:spcPct val="90000"/>
              </a:lnSpc>
              <a:spcBef>
                <a:spcPts val="500"/>
              </a:spcBef>
              <a:buClr>
                <a:schemeClr val="lt1"/>
              </a:buClr>
              <a:buFont typeface="Questrial"/>
              <a:buChar char="•"/>
              <a:defRPr/>
            </a:lvl2pPr>
            <a:lvl3pPr marL="1143000" marR="0" indent="-114300" algn="l" rtl="0">
              <a:lnSpc>
                <a:spcPct val="90000"/>
              </a:lnSpc>
              <a:spcBef>
                <a:spcPts val="500"/>
              </a:spcBef>
              <a:buClr>
                <a:schemeClr val="lt1"/>
              </a:buClr>
              <a:buFont typeface="Questrial"/>
              <a:buChar char="•"/>
              <a:defRPr/>
            </a:lvl3pPr>
            <a:lvl4pPr marL="1600200" marR="0" indent="-127000" algn="l" rtl="0">
              <a:lnSpc>
                <a:spcPct val="90000"/>
              </a:lnSpc>
              <a:spcBef>
                <a:spcPts val="500"/>
              </a:spcBef>
              <a:buClr>
                <a:schemeClr val="lt1"/>
              </a:buClr>
              <a:buFont typeface="Questrial"/>
              <a:buChar char="•"/>
              <a:defRPr/>
            </a:lvl4pPr>
            <a:lvl5pPr marL="2057400" marR="0" indent="-127000" algn="l" rtl="0">
              <a:lnSpc>
                <a:spcPct val="90000"/>
              </a:lnSpc>
              <a:spcBef>
                <a:spcPts val="500"/>
              </a:spcBef>
              <a:buClr>
                <a:schemeClr val="lt1"/>
              </a:buClr>
              <a:buFont typeface="Questrial"/>
              <a:buChar char="•"/>
              <a:defRPr/>
            </a:lvl5pPr>
            <a:lvl6pPr marL="2514600" marR="0" indent="-127000" algn="l" rtl="0">
              <a:lnSpc>
                <a:spcPct val="90000"/>
              </a:lnSpc>
              <a:spcBef>
                <a:spcPts val="500"/>
              </a:spcBef>
              <a:buClr>
                <a:schemeClr val="lt1"/>
              </a:buClr>
              <a:buFont typeface="Questrial"/>
              <a:buChar char="•"/>
              <a:defRPr/>
            </a:lvl6pPr>
            <a:lvl7pPr marL="2971800" marR="0" indent="-127000" algn="l" rtl="0">
              <a:lnSpc>
                <a:spcPct val="90000"/>
              </a:lnSpc>
              <a:spcBef>
                <a:spcPts val="500"/>
              </a:spcBef>
              <a:buClr>
                <a:schemeClr val="lt1"/>
              </a:buClr>
              <a:buFont typeface="Questrial"/>
              <a:buChar char="•"/>
              <a:defRPr/>
            </a:lvl7pPr>
            <a:lvl8pPr marL="3429000" marR="0" indent="-127000" algn="l" rtl="0">
              <a:lnSpc>
                <a:spcPct val="90000"/>
              </a:lnSpc>
              <a:spcBef>
                <a:spcPts val="500"/>
              </a:spcBef>
              <a:buClr>
                <a:schemeClr val="lt1"/>
              </a:buClr>
              <a:buFont typeface="Questrial"/>
              <a:buChar char="•"/>
              <a:defRPr/>
            </a:lvl8pPr>
            <a:lvl9pPr marL="3886200" marR="0" indent="-127000" algn="l" rtl="0">
              <a:lnSpc>
                <a:spcPct val="90000"/>
              </a:lnSpc>
              <a:spcBef>
                <a:spcPts val="500"/>
              </a:spcBef>
              <a:buClr>
                <a:schemeClr val="lt1"/>
              </a:buClr>
              <a:buFont typeface="Questrial"/>
              <a:buChar char="•"/>
              <a:defRPr/>
            </a:lvl9pPr>
          </a:lstStyle>
          <a:p>
            <a:endParaRPr/>
          </a:p>
        </p:txBody>
      </p:sp>
      <p:sp>
        <p:nvSpPr>
          <p:cNvPr id="8" name="Shape 8"/>
          <p:cNvSpPr txBox="1">
            <a:spLocks noGrp="1"/>
          </p:cNvSpPr>
          <p:nvPr>
            <p:ph type="dt" idx="10"/>
          </p:nvPr>
        </p:nvSpPr>
        <p:spPr>
          <a:xfrm>
            <a:off x="8595360" y="6356350"/>
            <a:ext cx="291083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ftr" idx="11"/>
          </p:nvPr>
        </p:nvSpPr>
        <p:spPr>
          <a:xfrm>
            <a:off x="685800" y="6355844"/>
            <a:ext cx="7772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sldNum" idx="12"/>
          </p:nvPr>
        </p:nvSpPr>
        <p:spPr>
          <a:xfrm>
            <a:off x="8763000" y="381000"/>
            <a:ext cx="27431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06725" y="934772"/>
            <a:ext cx="12335699" cy="1678200"/>
          </a:xfrm>
          <a:prstGeom prst="rect">
            <a:avLst/>
          </a:prstGeom>
          <a:noFill/>
          <a:ln>
            <a:noFill/>
          </a:ln>
        </p:spPr>
        <p:txBody>
          <a:bodyPr lIns="91425" tIns="45700" rIns="91425" bIns="45700" anchor="b" anchorCtr="0">
            <a:spAutoFit/>
          </a:bodyPr>
          <a:lstStyle/>
          <a:p>
            <a:pPr marL="0" marR="0" lvl="0" indent="0" algn="l" rtl="0">
              <a:lnSpc>
                <a:spcPct val="90000"/>
              </a:lnSpc>
              <a:spcBef>
                <a:spcPts val="0"/>
              </a:spcBef>
              <a:buClr>
                <a:schemeClr val="lt1"/>
              </a:buClr>
              <a:buSzPct val="25000"/>
              <a:buFont typeface="Questrial"/>
              <a:buNone/>
            </a:pPr>
            <a:r>
              <a:rPr lang="en-US" sz="6000" b="0" i="0" u="none" strike="noStrike" cap="none" baseline="0">
                <a:solidFill>
                  <a:schemeClr val="lt1"/>
                </a:solidFill>
                <a:latin typeface="Questrial"/>
                <a:ea typeface="Questrial"/>
                <a:cs typeface="Questrial"/>
                <a:sym typeface="Questrial"/>
              </a:rPr>
              <a:t/>
            </a:r>
            <a:br>
              <a:rPr lang="en-US" sz="6000" b="0" i="0" u="none" strike="noStrike" cap="none" baseline="0">
                <a:solidFill>
                  <a:schemeClr val="lt1"/>
                </a:solidFill>
                <a:latin typeface="Questrial"/>
                <a:ea typeface="Questrial"/>
                <a:cs typeface="Questrial"/>
                <a:sym typeface="Questrial"/>
              </a:rPr>
            </a:br>
            <a:r>
              <a:rPr lang="en-US" sz="6000" b="0" i="0" u="none" strike="noStrike" cap="none" baseline="0">
                <a:solidFill>
                  <a:schemeClr val="lt1"/>
                </a:solidFill>
                <a:latin typeface="Questrial"/>
                <a:ea typeface="Questrial"/>
                <a:cs typeface="Questrial"/>
                <a:sym typeface="Questrial"/>
              </a:rPr>
              <a:t>“WHO STOLE MY </a:t>
            </a:r>
            <a:r>
              <a:rPr lang="en-US" sz="6000">
                <a:solidFill>
                  <a:schemeClr val="lt1"/>
                </a:solidFill>
                <a:latin typeface="Questrial"/>
                <a:ea typeface="Questrial"/>
                <a:cs typeface="Questrial"/>
                <a:sym typeface="Questrial"/>
              </a:rPr>
              <a:t>OSTRICH EGG!</a:t>
            </a:r>
            <a:r>
              <a:rPr lang="en-US" sz="6000" b="0" i="0" u="none" strike="noStrike" cap="none" baseline="0">
                <a:solidFill>
                  <a:schemeClr val="lt1"/>
                </a:solidFill>
                <a:latin typeface="Questrial"/>
                <a:ea typeface="Questrial"/>
                <a:cs typeface="Questrial"/>
                <a:sym typeface="Questrial"/>
              </a:rPr>
              <a:t>?”</a:t>
            </a:r>
          </a:p>
        </p:txBody>
      </p:sp>
      <p:sp>
        <p:nvSpPr>
          <p:cNvPr id="141" name="Shape 141"/>
          <p:cNvSpPr txBox="1">
            <a:spLocks noGrp="1"/>
          </p:cNvSpPr>
          <p:nvPr>
            <p:ph type="subTitle" idx="1"/>
          </p:nvPr>
        </p:nvSpPr>
        <p:spPr>
          <a:xfrm>
            <a:off x="949150" y="3020997"/>
            <a:ext cx="10394099" cy="2336099"/>
          </a:xfrm>
          <a:prstGeom prst="rect">
            <a:avLst/>
          </a:prstGeom>
          <a:noFill/>
          <a:ln>
            <a:noFill/>
          </a:ln>
        </p:spPr>
        <p:txBody>
          <a:bodyPr lIns="91425" tIns="45700" rIns="91425" bIns="45700" anchor="t" anchorCtr="0">
            <a:spAutoFit/>
          </a:bodyPr>
          <a:lstStyle/>
          <a:p>
            <a:pPr marL="0" marR="0" lvl="0" indent="0" algn="l" rtl="0">
              <a:lnSpc>
                <a:spcPct val="90000"/>
              </a:lnSpc>
              <a:spcBef>
                <a:spcPts val="0"/>
              </a:spcBef>
              <a:buClr>
                <a:schemeClr val="lt1"/>
              </a:buClr>
              <a:buSzPct val="25000"/>
              <a:buFont typeface="Questrial"/>
              <a:buNone/>
            </a:pPr>
            <a:r>
              <a:rPr lang="en-US" sz="4800">
                <a:solidFill>
                  <a:schemeClr val="lt1"/>
                </a:solidFill>
                <a:latin typeface="Questrial"/>
                <a:ea typeface="Questrial"/>
                <a:cs typeface="Questrial"/>
                <a:sym typeface="Questrial"/>
              </a:rPr>
              <a:t>Essential Question: Can you design a test to determine who the culprit is?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691175" y="701447"/>
            <a:ext cx="8610599" cy="1292999"/>
          </a:xfrm>
          <a:prstGeom prst="rect">
            <a:avLst/>
          </a:prstGeom>
        </p:spPr>
        <p:txBody>
          <a:bodyPr lIns="91425" tIns="91425" rIns="91425" bIns="91425" anchor="ctr" anchorCtr="0">
            <a:spAutoFit/>
          </a:bodyPr>
          <a:lstStyle/>
          <a:p>
            <a:pPr algn="ctr">
              <a:spcBef>
                <a:spcPts val="0"/>
              </a:spcBef>
              <a:buNone/>
            </a:pPr>
            <a:r>
              <a:rPr lang="en-US" sz="6000">
                <a:solidFill>
                  <a:srgbClr val="FFFFFF"/>
                </a:solidFill>
              </a:rPr>
              <a:t>Tech Gurus!</a:t>
            </a:r>
          </a:p>
        </p:txBody>
      </p:sp>
      <p:sp>
        <p:nvSpPr>
          <p:cNvPr id="206" name="Shape 206"/>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algn="ctr">
              <a:spcBef>
                <a:spcPts val="0"/>
              </a:spcBef>
              <a:buNone/>
            </a:pPr>
            <a:r>
              <a:rPr lang="en-US" sz="3600">
                <a:solidFill>
                  <a:srgbClr val="FFFFFF"/>
                </a:solidFill>
              </a:rPr>
              <a:t>Get your chromebook from the chromebook cart and go see Mrs. Robles for instructions on how to take pictures using the chromebook!</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895600" y="764372"/>
            <a:ext cx="8610599" cy="1292999"/>
          </a:xfrm>
          <a:prstGeom prst="rect">
            <a:avLst/>
          </a:prstGeom>
        </p:spPr>
        <p:txBody>
          <a:bodyPr lIns="91425" tIns="91425" rIns="91425" bIns="91425" anchor="ctr" anchorCtr="0">
            <a:spAutoFit/>
          </a:bodyPr>
          <a:lstStyle/>
          <a:p>
            <a:pPr rtl="0">
              <a:spcBef>
                <a:spcPts val="0"/>
              </a:spcBef>
              <a:buNone/>
            </a:pPr>
            <a:r>
              <a:rPr lang="en-US" sz="9600">
                <a:solidFill>
                  <a:srgbClr val="F3F3F3"/>
                </a:solidFill>
              </a:rPr>
              <a:t>Clean Up </a:t>
            </a:r>
          </a:p>
          <a:p>
            <a:pPr>
              <a:spcBef>
                <a:spcPts val="0"/>
              </a:spcBef>
              <a:buNone/>
            </a:pPr>
            <a:endParaRPr/>
          </a:p>
        </p:txBody>
      </p:sp>
      <p:sp>
        <p:nvSpPr>
          <p:cNvPr id="212" name="Shape 212"/>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marL="457200" lvl="0" indent="-419100" rtl="0">
              <a:spcBef>
                <a:spcPts val="0"/>
              </a:spcBef>
              <a:buClr>
                <a:schemeClr val="lt1"/>
              </a:buClr>
              <a:buSzPct val="100000"/>
              <a:buFont typeface="Questrial"/>
              <a:buChar char="•"/>
            </a:pPr>
            <a:r>
              <a:rPr lang="en-US" sz="3000">
                <a:solidFill>
                  <a:schemeClr val="lt1"/>
                </a:solidFill>
              </a:rPr>
              <a:t>Save all your evidence strips in the plastic baggy.</a:t>
            </a:r>
          </a:p>
          <a:p>
            <a:pPr marL="457200" lvl="0" indent="-419100" rtl="0">
              <a:spcBef>
                <a:spcPts val="0"/>
              </a:spcBef>
              <a:buClr>
                <a:schemeClr val="lt1"/>
              </a:buClr>
              <a:buSzPct val="100000"/>
              <a:buFont typeface="Questrial"/>
              <a:buChar char="•"/>
            </a:pPr>
            <a:r>
              <a:rPr lang="en-US" sz="3000">
                <a:solidFill>
                  <a:schemeClr val="lt1"/>
                </a:solidFill>
              </a:rPr>
              <a:t>Any UNUSED alcohol needs to be placed back into the container.</a:t>
            </a:r>
          </a:p>
          <a:p>
            <a:pPr marL="457200" lvl="0" indent="-419100" rtl="0">
              <a:spcBef>
                <a:spcPts val="0"/>
              </a:spcBef>
              <a:buClr>
                <a:schemeClr val="lt1"/>
              </a:buClr>
              <a:buSzPct val="100000"/>
              <a:buFont typeface="Questrial"/>
              <a:buChar char="•"/>
            </a:pPr>
            <a:r>
              <a:rPr lang="en-US" sz="3000">
                <a:solidFill>
                  <a:schemeClr val="lt1"/>
                </a:solidFill>
              </a:rPr>
              <a:t>Cups need to be rinsed!</a:t>
            </a:r>
          </a:p>
          <a:p>
            <a:pPr marL="457200" lvl="0" indent="-419100" rtl="0">
              <a:spcBef>
                <a:spcPts val="0"/>
              </a:spcBef>
              <a:buClr>
                <a:schemeClr val="lt1"/>
              </a:buClr>
              <a:buSzPct val="100000"/>
              <a:buFont typeface="Questrial"/>
              <a:buChar char="•"/>
            </a:pPr>
            <a:r>
              <a:rPr lang="en-US" sz="3000">
                <a:solidFill>
                  <a:schemeClr val="lt1"/>
                </a:solidFill>
              </a:rPr>
              <a:t>The beaker, markers, paper clips, and clean cups stay on your tray.</a:t>
            </a:r>
          </a:p>
          <a:p>
            <a:pPr marL="457200" lvl="0" indent="-419100" rtl="0">
              <a:spcBef>
                <a:spcPts val="0"/>
              </a:spcBef>
              <a:buClr>
                <a:schemeClr val="lt1"/>
              </a:buClr>
              <a:buSzPct val="100000"/>
              <a:buFont typeface="Questrial"/>
              <a:buChar char="•"/>
            </a:pPr>
            <a:r>
              <a:rPr lang="en-US" sz="3000">
                <a:solidFill>
                  <a:schemeClr val="lt1"/>
                </a:solidFill>
              </a:rPr>
              <a:t>Turn in your Police Report and Evidence bag (with your table number) to the turn in box for your period!</a:t>
            </a:r>
          </a:p>
          <a:p>
            <a:pPr marL="0" indent="0" algn="r" rtl="0">
              <a:spcBef>
                <a:spcPts val="0"/>
              </a:spcBef>
              <a:buNone/>
            </a:pPr>
            <a:endParaRPr sz="9600">
              <a:solidFill>
                <a:srgbClr val="F3F3F3"/>
              </a:solidFill>
            </a:endParaRP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2895600" y="764372"/>
            <a:ext cx="8610599" cy="1292999"/>
          </a:xfrm>
          <a:prstGeom prst="rect">
            <a:avLst/>
          </a:prstGeom>
        </p:spPr>
        <p:txBody>
          <a:bodyPr lIns="91425" tIns="91425" rIns="91425" bIns="91425" anchor="ctr" anchorCtr="0">
            <a:spAutoFit/>
          </a:bodyPr>
          <a:lstStyle/>
          <a:p>
            <a:pPr>
              <a:spcBef>
                <a:spcPts val="0"/>
              </a:spcBef>
              <a:buNone/>
            </a:pPr>
            <a:endParaRPr/>
          </a:p>
        </p:txBody>
      </p:sp>
      <p:sp>
        <p:nvSpPr>
          <p:cNvPr id="147" name="Shape 147"/>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a:spcBef>
                <a:spcPts val="0"/>
              </a:spcBef>
              <a:buNone/>
            </a:pPr>
            <a:endParaRPr/>
          </a:p>
        </p:txBody>
      </p:sp>
      <p:pic>
        <p:nvPicPr>
          <p:cNvPr id="148" name="Shape 148"/>
          <p:cNvPicPr preferRelativeResize="0"/>
          <p:nvPr/>
        </p:nvPicPr>
        <p:blipFill>
          <a:blip r:embed="rId3">
            <a:alphaModFix/>
          </a:blip>
          <a:stretch>
            <a:fillRect/>
          </a:stretch>
        </p:blipFill>
        <p:spPr>
          <a:xfrm>
            <a:off x="2163450" y="1464762"/>
            <a:ext cx="9252848" cy="5204724"/>
          </a:xfrm>
          <a:prstGeom prst="rect">
            <a:avLst/>
          </a:prstGeom>
          <a:noFill/>
          <a:ln>
            <a:noFill/>
          </a:ln>
        </p:spPr>
      </p:pic>
      <p:sp>
        <p:nvSpPr>
          <p:cNvPr id="149" name="Shape 149"/>
          <p:cNvSpPr/>
          <p:nvPr/>
        </p:nvSpPr>
        <p:spPr>
          <a:xfrm>
            <a:off x="640850" y="2629500"/>
            <a:ext cx="4152599" cy="1598999"/>
          </a:xfrm>
          <a:prstGeom prst="right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
        <p:nvSpPr>
          <p:cNvPr id="150" name="Shape 150"/>
          <p:cNvSpPr txBox="1"/>
          <p:nvPr/>
        </p:nvSpPr>
        <p:spPr>
          <a:xfrm>
            <a:off x="188750" y="89875"/>
            <a:ext cx="11684700" cy="1159500"/>
          </a:xfrm>
          <a:prstGeom prst="rect">
            <a:avLst/>
          </a:prstGeom>
          <a:noFill/>
          <a:ln>
            <a:noFill/>
          </a:ln>
        </p:spPr>
        <p:txBody>
          <a:bodyPr lIns="91425" tIns="91425" rIns="91425" bIns="91425" anchor="t" anchorCtr="0">
            <a:spAutoFit/>
          </a:bodyPr>
          <a:lstStyle/>
          <a:p>
            <a:pPr algn="ctr">
              <a:spcBef>
                <a:spcPts val="0"/>
              </a:spcBef>
              <a:buNone/>
            </a:pPr>
            <a:r>
              <a:rPr lang="en-US" sz="7200">
                <a:solidFill>
                  <a:srgbClr val="FFFFFF"/>
                </a:solidFill>
              </a:rPr>
              <a:t>IT’S MISSING!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50550" y="206725"/>
            <a:ext cx="11155800" cy="1850700"/>
          </a:xfrm>
          <a:prstGeom prst="rect">
            <a:avLst/>
          </a:prstGeom>
        </p:spPr>
        <p:txBody>
          <a:bodyPr lIns="91425" tIns="91425" rIns="91425" bIns="91425" anchor="ctr" anchorCtr="0">
            <a:spAutoFit/>
          </a:bodyPr>
          <a:lstStyle/>
          <a:p>
            <a:pPr algn="ctr">
              <a:spcBef>
                <a:spcPts val="0"/>
              </a:spcBef>
              <a:buNone/>
            </a:pPr>
            <a:r>
              <a:rPr lang="en-US" sz="9600">
                <a:solidFill>
                  <a:srgbClr val="FFFFFF"/>
                </a:solidFill>
              </a:rPr>
              <a:t>Exhibit A: A NOTE!</a:t>
            </a:r>
          </a:p>
        </p:txBody>
      </p:sp>
      <p:sp>
        <p:nvSpPr>
          <p:cNvPr id="156" name="Shape 156"/>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a:spcBef>
                <a:spcPts val="0"/>
              </a:spcBef>
              <a:buNone/>
            </a:pPr>
            <a:endParaRPr/>
          </a:p>
        </p:txBody>
      </p:sp>
      <p:pic>
        <p:nvPicPr>
          <p:cNvPr id="157" name="Shape 157"/>
          <p:cNvPicPr preferRelativeResize="0"/>
          <p:nvPr/>
        </p:nvPicPr>
        <p:blipFill>
          <a:blip r:embed="rId3">
            <a:alphaModFix/>
          </a:blip>
          <a:stretch>
            <a:fillRect/>
          </a:stretch>
        </p:blipFill>
        <p:spPr>
          <a:xfrm>
            <a:off x="1096525" y="2313925"/>
            <a:ext cx="9468575" cy="532607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51675" y="225100"/>
            <a:ext cx="11154300" cy="1292999"/>
          </a:xfrm>
          <a:prstGeom prst="rect">
            <a:avLst/>
          </a:prstGeom>
        </p:spPr>
        <p:txBody>
          <a:bodyPr lIns="91425" tIns="91425" rIns="91425" bIns="91425" anchor="ctr" anchorCtr="0">
            <a:spAutoFit/>
          </a:bodyPr>
          <a:lstStyle/>
          <a:p>
            <a:pPr algn="ctr">
              <a:spcBef>
                <a:spcPts val="0"/>
              </a:spcBef>
              <a:buNone/>
            </a:pPr>
            <a:r>
              <a:rPr lang="en-US" sz="4800">
                <a:solidFill>
                  <a:srgbClr val="FFFFFF"/>
                </a:solidFill>
              </a:rPr>
              <a:t>Observation Reports (What we know)</a:t>
            </a:r>
          </a:p>
        </p:txBody>
      </p:sp>
      <p:sp>
        <p:nvSpPr>
          <p:cNvPr id="163" name="Shape 163"/>
          <p:cNvSpPr txBox="1">
            <a:spLocks noGrp="1"/>
          </p:cNvSpPr>
          <p:nvPr>
            <p:ph type="body" idx="1"/>
          </p:nvPr>
        </p:nvSpPr>
        <p:spPr>
          <a:xfrm>
            <a:off x="685800" y="1416909"/>
            <a:ext cx="10820400" cy="4024200"/>
          </a:xfrm>
          <a:prstGeom prst="rect">
            <a:avLst/>
          </a:prstGeom>
        </p:spPr>
        <p:txBody>
          <a:bodyPr lIns="91425" tIns="91425" rIns="91425" bIns="91425" anchor="t" anchorCtr="0">
            <a:spAutoFit/>
          </a:bodyPr>
          <a:lstStyle/>
          <a:p>
            <a:pPr marL="457200" lvl="0" indent="-419100" rtl="0">
              <a:spcBef>
                <a:spcPts val="0"/>
              </a:spcBef>
              <a:buClr>
                <a:srgbClr val="FFFFFF"/>
              </a:buClr>
              <a:buSzPct val="100000"/>
              <a:buFont typeface="Questrial"/>
              <a:buChar char="•"/>
            </a:pPr>
            <a:r>
              <a:rPr lang="en-US" sz="3000">
                <a:solidFill>
                  <a:srgbClr val="FFFFFF"/>
                </a:solidFill>
              </a:rPr>
              <a:t>Someone used their security code to enter the building.</a:t>
            </a:r>
          </a:p>
          <a:p>
            <a:pPr marL="457200" lvl="0" indent="-419100" rtl="0">
              <a:spcBef>
                <a:spcPts val="0"/>
              </a:spcBef>
              <a:buClr>
                <a:srgbClr val="FFFFFF"/>
              </a:buClr>
              <a:buSzPct val="100000"/>
              <a:buFont typeface="Questrial"/>
              <a:buChar char="•"/>
            </a:pPr>
            <a:r>
              <a:rPr lang="en-US" sz="3000">
                <a:solidFill>
                  <a:srgbClr val="FFFFFF"/>
                </a:solidFill>
              </a:rPr>
              <a:t>Based on the code numbers, we know that three biology teachers were in the building over the weekend.</a:t>
            </a:r>
          </a:p>
          <a:p>
            <a:pPr marL="457200" lvl="0" indent="-419100" rtl="0">
              <a:spcBef>
                <a:spcPts val="0"/>
              </a:spcBef>
              <a:buClr>
                <a:srgbClr val="FFFFFF"/>
              </a:buClr>
              <a:buSzPct val="100000"/>
              <a:buFont typeface="Questrial"/>
              <a:buChar char="•"/>
            </a:pPr>
            <a:r>
              <a:rPr lang="en-US" sz="3000">
                <a:solidFill>
                  <a:srgbClr val="FFFFFF"/>
                </a:solidFill>
              </a:rPr>
              <a:t>One of them used a black marker to write the note and many of the science teachers LOVE using a certain type of marker.</a:t>
            </a:r>
          </a:p>
          <a:p>
            <a:pPr marL="457200" lvl="0" indent="-419100" rtl="0">
              <a:spcBef>
                <a:spcPts val="0"/>
              </a:spcBef>
              <a:buClr>
                <a:srgbClr val="FFFFFF"/>
              </a:buClr>
              <a:buSzPct val="100000"/>
              <a:buFont typeface="Questrial"/>
              <a:buChar char="•"/>
            </a:pPr>
            <a:r>
              <a:rPr lang="en-US" sz="3000">
                <a:solidFill>
                  <a:srgbClr val="FFFFFF"/>
                </a:solidFill>
              </a:rPr>
              <a:t>The coffee filter was taken from the science workroom, where we all have our coffee.</a:t>
            </a:r>
          </a:p>
          <a:p>
            <a:pPr marL="0" lvl="0" indent="0" rtl="0">
              <a:spcBef>
                <a:spcPts val="0"/>
              </a:spcBef>
              <a:buNone/>
            </a:pPr>
            <a:endParaRPr sz="3000">
              <a:solidFill>
                <a:srgbClr val="FFFFFF"/>
              </a:solidFill>
            </a:endParaRPr>
          </a:p>
          <a:p>
            <a:pPr marL="0" lvl="0" indent="0" algn="ctr">
              <a:spcBef>
                <a:spcPts val="0"/>
              </a:spcBef>
              <a:buNone/>
            </a:pPr>
            <a:r>
              <a:rPr lang="en-US" sz="3000">
                <a:solidFill>
                  <a:srgbClr val="FFFFFF"/>
                </a:solidFill>
              </a:rPr>
              <a:t>Based on that evidence….these are the suspects: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2904575" y="63272"/>
            <a:ext cx="8610599" cy="1292999"/>
          </a:xfrm>
          <a:prstGeom prst="rect">
            <a:avLst/>
          </a:prstGeom>
          <a:noFill/>
          <a:ln>
            <a:noFill/>
          </a:ln>
        </p:spPr>
        <p:txBody>
          <a:bodyPr lIns="91425" tIns="45700" rIns="91425" bIns="45700" anchor="ctr" anchorCtr="0">
            <a:spAutoFit/>
          </a:bodyPr>
          <a:lstStyle/>
          <a:p>
            <a:pPr marL="0" marR="0" lvl="0" indent="0" algn="r" rtl="0">
              <a:lnSpc>
                <a:spcPct val="90000"/>
              </a:lnSpc>
              <a:spcBef>
                <a:spcPts val="0"/>
              </a:spcBef>
              <a:buClr>
                <a:srgbClr val="00B0F0"/>
              </a:buClr>
              <a:buSzPct val="25000"/>
              <a:buFont typeface="Questrial"/>
              <a:buNone/>
            </a:pPr>
            <a:r>
              <a:rPr lang="en-US" sz="5400" b="1" i="0" u="none" strike="noStrike" cap="none" baseline="0">
                <a:solidFill>
                  <a:srgbClr val="00B0F0"/>
                </a:solidFill>
                <a:latin typeface="Questrial"/>
                <a:ea typeface="Questrial"/>
                <a:cs typeface="Questrial"/>
                <a:sym typeface="Questrial"/>
              </a:rPr>
              <a:t>SUSPECTS:</a:t>
            </a:r>
          </a:p>
        </p:txBody>
      </p:sp>
      <p:sp>
        <p:nvSpPr>
          <p:cNvPr id="169" name="Shape 169"/>
          <p:cNvSpPr txBox="1">
            <a:spLocks noGrp="1"/>
          </p:cNvSpPr>
          <p:nvPr>
            <p:ph type="body" idx="1"/>
          </p:nvPr>
        </p:nvSpPr>
        <p:spPr>
          <a:xfrm>
            <a:off x="371594" y="3734300"/>
            <a:ext cx="3538199" cy="3440400"/>
          </a:xfrm>
          <a:prstGeom prst="rect">
            <a:avLst/>
          </a:prstGeom>
          <a:noFill/>
          <a:ln>
            <a:noFill/>
          </a:ln>
        </p:spPr>
        <p:txBody>
          <a:bodyPr lIns="91425" tIns="45700" rIns="91425" bIns="45700" anchor="t" anchorCtr="0">
            <a:spAutoFit/>
          </a:bodyPr>
          <a:lstStyle/>
          <a:p>
            <a:pPr marL="228600" marR="0" lvl="0" indent="-190500" algn="l" rtl="0">
              <a:lnSpc>
                <a:spcPct val="90000"/>
              </a:lnSpc>
              <a:spcBef>
                <a:spcPts val="0"/>
              </a:spcBef>
              <a:buClr>
                <a:schemeClr val="lt1"/>
              </a:buClr>
              <a:buSzPct val="100000"/>
              <a:buFont typeface="Questrial"/>
              <a:buChar char="•"/>
            </a:pPr>
            <a:r>
              <a:rPr lang="en-US" sz="3000" b="1" i="0" u="none" strike="noStrike" cap="none" baseline="0">
                <a:solidFill>
                  <a:schemeClr val="lt1"/>
                </a:solidFill>
                <a:latin typeface="Questrial"/>
                <a:ea typeface="Questrial"/>
                <a:cs typeface="Questrial"/>
                <a:sym typeface="Questrial"/>
              </a:rPr>
              <a:t>Jorge Jimenez</a:t>
            </a:r>
            <a:r>
              <a:rPr lang="en-US" sz="3000" b="0" i="0" u="none" strike="noStrike" cap="none" baseline="0">
                <a:solidFill>
                  <a:schemeClr val="lt1"/>
                </a:solidFill>
                <a:latin typeface="Questrial"/>
                <a:ea typeface="Questrial"/>
                <a:cs typeface="Questrial"/>
                <a:sym typeface="Questrial"/>
              </a:rPr>
              <a:t>: </a:t>
            </a:r>
            <a:r>
              <a:rPr lang="en-US" sz="3000" b="0" i="0" u="sng" strike="noStrike" cap="none" baseline="0">
                <a:solidFill>
                  <a:schemeClr val="lt1"/>
                </a:solidFill>
                <a:latin typeface="Questrial"/>
                <a:ea typeface="Questrial"/>
                <a:cs typeface="Questrial"/>
                <a:sym typeface="Questrial"/>
              </a:rPr>
              <a:t>Permanent Marker</a:t>
            </a:r>
            <a:r>
              <a:rPr lang="en-US" sz="3000" b="0" i="0" u="none" strike="noStrike" cap="none" baseline="0">
                <a:solidFill>
                  <a:schemeClr val="lt1"/>
                </a:solidFill>
                <a:latin typeface="Questrial"/>
                <a:ea typeface="Questrial"/>
                <a:cs typeface="Questrial"/>
                <a:sym typeface="Questrial"/>
              </a:rPr>
              <a:t> </a:t>
            </a:r>
            <a:r>
              <a:rPr lang="en-US" sz="3000" b="0" i="1" u="none" strike="noStrike" cap="none" baseline="0">
                <a:solidFill>
                  <a:schemeClr val="lt1"/>
                </a:solidFill>
                <a:latin typeface="Questrial"/>
                <a:ea typeface="Questrial"/>
                <a:cs typeface="Questrial"/>
                <a:sym typeface="Questrial"/>
              </a:rPr>
              <a:t>“He’s a lawyer, he’s always right” </a:t>
            </a:r>
          </a:p>
          <a:p>
            <a:pPr marL="0" marR="0" lvl="0" indent="0" algn="l" rtl="0">
              <a:lnSpc>
                <a:spcPct val="90000"/>
              </a:lnSpc>
              <a:spcBef>
                <a:spcPts val="1000"/>
              </a:spcBef>
              <a:buNone/>
            </a:pPr>
            <a:endParaRPr/>
          </a:p>
        </p:txBody>
      </p:sp>
      <p:pic>
        <p:nvPicPr>
          <p:cNvPr id="170" name="Shape 170"/>
          <p:cNvPicPr preferRelativeResize="0"/>
          <p:nvPr/>
        </p:nvPicPr>
        <p:blipFill rotWithShape="1">
          <a:blip r:embed="rId3">
            <a:alphaModFix/>
          </a:blip>
          <a:srcRect t="28052" b="7828"/>
          <a:stretch/>
        </p:blipFill>
        <p:spPr>
          <a:xfrm>
            <a:off x="674125" y="943775"/>
            <a:ext cx="2389198" cy="2723425"/>
          </a:xfrm>
          <a:prstGeom prst="rect">
            <a:avLst/>
          </a:prstGeom>
          <a:noFill/>
          <a:ln>
            <a:noFill/>
          </a:ln>
        </p:spPr>
      </p:pic>
      <p:pic>
        <p:nvPicPr>
          <p:cNvPr id="171" name="Shape 171"/>
          <p:cNvPicPr preferRelativeResize="0"/>
          <p:nvPr/>
        </p:nvPicPr>
        <p:blipFill>
          <a:blip r:embed="rId4">
            <a:alphaModFix/>
          </a:blip>
          <a:stretch>
            <a:fillRect/>
          </a:stretch>
        </p:blipFill>
        <p:spPr>
          <a:xfrm>
            <a:off x="4480718" y="460474"/>
            <a:ext cx="1935213" cy="3440399"/>
          </a:xfrm>
          <a:prstGeom prst="rect">
            <a:avLst/>
          </a:prstGeom>
          <a:noFill/>
          <a:ln>
            <a:noFill/>
          </a:ln>
        </p:spPr>
      </p:pic>
      <p:sp>
        <p:nvSpPr>
          <p:cNvPr id="172" name="Shape 172"/>
          <p:cNvSpPr txBox="1"/>
          <p:nvPr/>
        </p:nvSpPr>
        <p:spPr>
          <a:xfrm>
            <a:off x="3839425" y="3999725"/>
            <a:ext cx="3217800" cy="2067300"/>
          </a:xfrm>
          <a:prstGeom prst="rect">
            <a:avLst/>
          </a:prstGeom>
          <a:noFill/>
          <a:ln>
            <a:noFill/>
          </a:ln>
        </p:spPr>
        <p:txBody>
          <a:bodyPr lIns="91425" tIns="91425" rIns="91425" bIns="91425" anchor="t" anchorCtr="0">
            <a:spAutoFit/>
          </a:bodyPr>
          <a:lstStyle/>
          <a:p>
            <a:pPr marL="228600" lvl="0" indent="-190500" rtl="0">
              <a:lnSpc>
                <a:spcPct val="90000"/>
              </a:lnSpc>
              <a:spcBef>
                <a:spcPts val="1000"/>
              </a:spcBef>
              <a:buClr>
                <a:schemeClr val="lt1"/>
              </a:buClr>
              <a:buSzPct val="100000"/>
              <a:buFont typeface="Questrial"/>
              <a:buChar char="•"/>
            </a:pPr>
            <a:r>
              <a:rPr lang="en-US" sz="3000" b="1">
                <a:solidFill>
                  <a:schemeClr val="lt1"/>
                </a:solidFill>
                <a:latin typeface="Questrial"/>
                <a:ea typeface="Questrial"/>
                <a:cs typeface="Questrial"/>
                <a:sym typeface="Questrial"/>
              </a:rPr>
              <a:t>Yvette Mocete</a:t>
            </a:r>
            <a:r>
              <a:rPr lang="en-US" sz="3000">
                <a:solidFill>
                  <a:schemeClr val="lt1"/>
                </a:solidFill>
                <a:latin typeface="Questrial"/>
                <a:ea typeface="Questrial"/>
                <a:cs typeface="Questrial"/>
                <a:sym typeface="Questrial"/>
              </a:rPr>
              <a:t>: </a:t>
            </a:r>
            <a:r>
              <a:rPr lang="en-US" sz="3000" u="sng">
                <a:solidFill>
                  <a:schemeClr val="lt1"/>
                </a:solidFill>
                <a:latin typeface="Questrial"/>
                <a:ea typeface="Questrial"/>
                <a:cs typeface="Questrial"/>
                <a:sym typeface="Questrial"/>
              </a:rPr>
              <a:t>Crayola Marker</a:t>
            </a:r>
            <a:r>
              <a:rPr lang="en-US" sz="3000">
                <a:solidFill>
                  <a:schemeClr val="lt1"/>
                </a:solidFill>
                <a:latin typeface="Questrial"/>
                <a:ea typeface="Questrial"/>
                <a:cs typeface="Questrial"/>
                <a:sym typeface="Questrial"/>
              </a:rPr>
              <a:t> </a:t>
            </a:r>
            <a:r>
              <a:rPr lang="en-US" sz="3000" b="1">
                <a:solidFill>
                  <a:schemeClr val="lt1"/>
                </a:solidFill>
                <a:latin typeface="Questrial"/>
                <a:ea typeface="Questrial"/>
                <a:cs typeface="Questrial"/>
                <a:sym typeface="Questrial"/>
              </a:rPr>
              <a:t>“</a:t>
            </a:r>
            <a:r>
              <a:rPr lang="en-US" sz="3000" i="1">
                <a:solidFill>
                  <a:schemeClr val="lt1"/>
                </a:solidFill>
                <a:latin typeface="Questrial"/>
                <a:ea typeface="Questrial"/>
                <a:cs typeface="Questrial"/>
                <a:sym typeface="Questrial"/>
              </a:rPr>
              <a:t>Doesn’t like to take things too seriously”</a:t>
            </a:r>
          </a:p>
          <a:p>
            <a:pPr>
              <a:spcBef>
                <a:spcPts val="0"/>
              </a:spcBef>
              <a:buNone/>
            </a:pPr>
            <a:endParaRPr sz="3000"/>
          </a:p>
        </p:txBody>
      </p:sp>
      <p:pic>
        <p:nvPicPr>
          <p:cNvPr id="173" name="Shape 173"/>
          <p:cNvPicPr preferRelativeResize="0"/>
          <p:nvPr/>
        </p:nvPicPr>
        <p:blipFill rotWithShape="1">
          <a:blip r:embed="rId5">
            <a:alphaModFix/>
          </a:blip>
          <a:srcRect t="21623"/>
          <a:stretch/>
        </p:blipFill>
        <p:spPr>
          <a:xfrm>
            <a:off x="8462325" y="1251999"/>
            <a:ext cx="2300998" cy="3206149"/>
          </a:xfrm>
          <a:prstGeom prst="rect">
            <a:avLst/>
          </a:prstGeom>
          <a:noFill/>
          <a:ln>
            <a:noFill/>
          </a:ln>
        </p:spPr>
      </p:pic>
      <p:sp>
        <p:nvSpPr>
          <p:cNvPr id="174" name="Shape 174"/>
          <p:cNvSpPr txBox="1"/>
          <p:nvPr/>
        </p:nvSpPr>
        <p:spPr>
          <a:xfrm>
            <a:off x="7828725" y="4467150"/>
            <a:ext cx="3739199" cy="2067300"/>
          </a:xfrm>
          <a:prstGeom prst="rect">
            <a:avLst/>
          </a:prstGeom>
          <a:noFill/>
          <a:ln>
            <a:noFill/>
          </a:ln>
        </p:spPr>
        <p:txBody>
          <a:bodyPr lIns="91425" tIns="91425" rIns="91425" bIns="91425" anchor="t" anchorCtr="0">
            <a:spAutoFit/>
          </a:bodyPr>
          <a:lstStyle/>
          <a:p>
            <a:pPr>
              <a:spcBef>
                <a:spcPts val="0"/>
              </a:spcBef>
              <a:buNone/>
            </a:pPr>
            <a:endParaRPr/>
          </a:p>
        </p:txBody>
      </p:sp>
      <p:sp>
        <p:nvSpPr>
          <p:cNvPr id="175" name="Shape 175"/>
          <p:cNvSpPr txBox="1"/>
          <p:nvPr/>
        </p:nvSpPr>
        <p:spPr>
          <a:xfrm>
            <a:off x="7604025" y="4458150"/>
            <a:ext cx="4017600" cy="1977299"/>
          </a:xfrm>
          <a:prstGeom prst="rect">
            <a:avLst/>
          </a:prstGeom>
          <a:noFill/>
          <a:ln>
            <a:noFill/>
          </a:ln>
        </p:spPr>
        <p:txBody>
          <a:bodyPr lIns="91425" tIns="91425" rIns="91425" bIns="91425" anchor="t" anchorCtr="0">
            <a:spAutoFit/>
          </a:bodyPr>
          <a:lstStyle/>
          <a:p>
            <a:pPr marL="228600" lvl="0" indent="-190500" rtl="0">
              <a:lnSpc>
                <a:spcPct val="90000"/>
              </a:lnSpc>
              <a:spcBef>
                <a:spcPts val="1000"/>
              </a:spcBef>
              <a:buClr>
                <a:schemeClr val="lt1"/>
              </a:buClr>
              <a:buSzPct val="100000"/>
              <a:buFont typeface="Questrial"/>
              <a:buChar char="•"/>
            </a:pPr>
            <a:r>
              <a:rPr lang="en-US" sz="3000" b="1">
                <a:solidFill>
                  <a:schemeClr val="lt1"/>
                </a:solidFill>
                <a:latin typeface="Questrial"/>
                <a:ea typeface="Questrial"/>
                <a:cs typeface="Questrial"/>
                <a:sym typeface="Questrial"/>
              </a:rPr>
              <a:t>Mark Borden</a:t>
            </a:r>
            <a:r>
              <a:rPr lang="en-US" sz="3000">
                <a:solidFill>
                  <a:schemeClr val="lt1"/>
                </a:solidFill>
                <a:latin typeface="Questrial"/>
                <a:ea typeface="Questrial"/>
                <a:cs typeface="Questrial"/>
                <a:sym typeface="Questrial"/>
              </a:rPr>
              <a:t>: </a:t>
            </a:r>
            <a:r>
              <a:rPr lang="en-US" sz="3000" u="sng">
                <a:solidFill>
                  <a:schemeClr val="lt1"/>
                </a:solidFill>
                <a:latin typeface="Questrial"/>
                <a:ea typeface="Questrial"/>
                <a:cs typeface="Questrial"/>
                <a:sym typeface="Questrial"/>
              </a:rPr>
              <a:t>Vis a Vis</a:t>
            </a:r>
            <a:r>
              <a:rPr lang="en-US" sz="3000">
                <a:solidFill>
                  <a:schemeClr val="lt1"/>
                </a:solidFill>
                <a:latin typeface="Questrial"/>
                <a:ea typeface="Questrial"/>
                <a:cs typeface="Questrial"/>
                <a:sym typeface="Questrial"/>
              </a:rPr>
              <a:t> “</a:t>
            </a:r>
            <a:r>
              <a:rPr lang="en-US" sz="3000" i="1">
                <a:solidFill>
                  <a:schemeClr val="lt1"/>
                </a:solidFill>
                <a:latin typeface="Questrial"/>
                <a:ea typeface="Questrial"/>
                <a:cs typeface="Questrial"/>
                <a:sym typeface="Questrial"/>
              </a:rPr>
              <a:t>It’s all about style.</a:t>
            </a:r>
            <a:r>
              <a:rPr lang="en-US" sz="3000">
                <a:solidFill>
                  <a:schemeClr val="lt1"/>
                </a:solidFill>
                <a:latin typeface="Questrial"/>
                <a:ea typeface="Questrial"/>
                <a:cs typeface="Questrial"/>
                <a:sym typeface="Questrial"/>
              </a:rPr>
              <a:t>”</a:t>
            </a:r>
          </a:p>
          <a:p>
            <a:pPr>
              <a:spcBef>
                <a:spcPts val="0"/>
              </a:spcBef>
              <a:buNone/>
            </a:pPr>
            <a:endParaRPr sz="30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309075" y="701472"/>
            <a:ext cx="8610599" cy="1292999"/>
          </a:xfrm>
          <a:prstGeom prst="rect">
            <a:avLst/>
          </a:prstGeom>
          <a:noFill/>
          <a:ln>
            <a:noFill/>
          </a:ln>
        </p:spPr>
        <p:txBody>
          <a:bodyPr lIns="91425" tIns="45700" rIns="91425" bIns="45700" anchor="ctr" anchorCtr="0">
            <a:spAutoFit/>
          </a:bodyPr>
          <a:lstStyle/>
          <a:p>
            <a:pPr marL="0" marR="0" lvl="0" indent="0" algn="r" rtl="0">
              <a:lnSpc>
                <a:spcPct val="90000"/>
              </a:lnSpc>
              <a:spcBef>
                <a:spcPts val="0"/>
              </a:spcBef>
              <a:buClr>
                <a:srgbClr val="00B0F0"/>
              </a:buClr>
              <a:buSzPct val="25000"/>
              <a:buFont typeface="Questrial"/>
              <a:buNone/>
            </a:pPr>
            <a:r>
              <a:rPr lang="en-US" sz="4800" b="1">
                <a:solidFill>
                  <a:srgbClr val="00B0F0"/>
                </a:solidFill>
                <a:latin typeface="Questrial"/>
                <a:ea typeface="Questrial"/>
                <a:cs typeface="Questrial"/>
                <a:sym typeface="Questrial"/>
              </a:rPr>
              <a:t>YOUR “FAMILY’S” JOB!</a:t>
            </a:r>
          </a:p>
        </p:txBody>
      </p:sp>
      <p:sp>
        <p:nvSpPr>
          <p:cNvPr id="181" name="Shape 181"/>
          <p:cNvSpPr txBox="1">
            <a:spLocks noGrp="1"/>
          </p:cNvSpPr>
          <p:nvPr>
            <p:ph type="body" idx="1"/>
          </p:nvPr>
        </p:nvSpPr>
        <p:spPr>
          <a:xfrm>
            <a:off x="685800" y="2194559"/>
            <a:ext cx="10820400" cy="4024124"/>
          </a:xfrm>
          <a:prstGeom prst="rect">
            <a:avLst/>
          </a:prstGeom>
          <a:noFill/>
          <a:ln>
            <a:noFill/>
          </a:ln>
        </p:spPr>
        <p:txBody>
          <a:bodyPr lIns="91425" tIns="45700" rIns="91425" bIns="45700" anchor="t" anchorCtr="0">
            <a:spAutoFit/>
          </a:bodyPr>
          <a:lstStyle/>
          <a:p>
            <a:pPr marL="228600" marR="0" lvl="0" indent="-228600" algn="l" rtl="0">
              <a:lnSpc>
                <a:spcPct val="80000"/>
              </a:lnSpc>
              <a:spcBef>
                <a:spcPts val="0"/>
              </a:spcBef>
              <a:buClr>
                <a:srgbClr val="FFFFFF"/>
              </a:buClr>
              <a:buSzPct val="100000"/>
              <a:buFont typeface="Questrial"/>
              <a:buChar char="•"/>
            </a:pPr>
            <a:r>
              <a:rPr lang="en-US" sz="3600" b="0" i="0" u="none" strike="noStrike" cap="none" baseline="0">
                <a:solidFill>
                  <a:srgbClr val="FFFFFF"/>
                </a:solidFill>
                <a:latin typeface="Questrial"/>
                <a:ea typeface="Questrial"/>
                <a:cs typeface="Questrial"/>
                <a:sym typeface="Questrial"/>
              </a:rPr>
              <a:t>Design with your “family” </a:t>
            </a:r>
            <a:r>
              <a:rPr lang="en-US" sz="3600">
                <a:solidFill>
                  <a:srgbClr val="FFFFFF"/>
                </a:solidFill>
                <a:latin typeface="Questrial"/>
                <a:ea typeface="Questrial"/>
                <a:cs typeface="Questrial"/>
                <a:sym typeface="Questrial"/>
              </a:rPr>
              <a:t>an experiment using the supplies on the tray to figure out who stole the egg.</a:t>
            </a:r>
          </a:p>
          <a:p>
            <a:pPr marL="228600" marR="0" lvl="0" indent="-228600" algn="l" rtl="0">
              <a:lnSpc>
                <a:spcPct val="80000"/>
              </a:lnSpc>
              <a:spcBef>
                <a:spcPts val="1000"/>
              </a:spcBef>
              <a:buClr>
                <a:srgbClr val="FFFFFF"/>
              </a:buClr>
              <a:buSzPct val="100000"/>
              <a:buFont typeface="Questrial"/>
              <a:buChar char="•"/>
            </a:pPr>
            <a:r>
              <a:rPr lang="en-US" sz="3600" b="0" i="0" u="none" strike="noStrike" cap="none" baseline="0">
                <a:solidFill>
                  <a:srgbClr val="FFFFFF"/>
                </a:solidFill>
                <a:latin typeface="Questrial"/>
                <a:ea typeface="Questrial"/>
                <a:cs typeface="Questrial"/>
                <a:sym typeface="Questrial"/>
              </a:rPr>
              <a:t>Set up and run your experiment.</a:t>
            </a:r>
          </a:p>
          <a:p>
            <a:pPr marL="228600" marR="0" lvl="0" indent="-228600" algn="l" rtl="0">
              <a:lnSpc>
                <a:spcPct val="80000"/>
              </a:lnSpc>
              <a:spcBef>
                <a:spcPts val="1000"/>
              </a:spcBef>
              <a:buClr>
                <a:srgbClr val="FFFFFF"/>
              </a:buClr>
              <a:buSzPct val="100000"/>
              <a:buFont typeface="Questrial"/>
              <a:buChar char="•"/>
            </a:pPr>
            <a:r>
              <a:rPr lang="en-US" sz="3600">
                <a:solidFill>
                  <a:srgbClr val="FFFFFF"/>
                </a:solidFill>
                <a:latin typeface="Questrial"/>
                <a:ea typeface="Questrial"/>
                <a:cs typeface="Questrial"/>
                <a:sym typeface="Questrial"/>
              </a:rPr>
              <a:t> Take notes and pictures (you can use the chromebooks) as you’re conducting the experiment!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895600" y="764372"/>
            <a:ext cx="8610599" cy="1292999"/>
          </a:xfrm>
          <a:prstGeom prst="rect">
            <a:avLst/>
          </a:prstGeom>
        </p:spPr>
        <p:txBody>
          <a:bodyPr lIns="91425" tIns="91425" rIns="91425" bIns="91425" anchor="ctr" anchorCtr="0">
            <a:spAutoFit/>
          </a:bodyPr>
          <a:lstStyle/>
          <a:p>
            <a:pPr lvl="0" rtl="0">
              <a:spcBef>
                <a:spcPts val="0"/>
              </a:spcBef>
              <a:buNone/>
            </a:pPr>
            <a:endParaRPr/>
          </a:p>
        </p:txBody>
      </p:sp>
      <p:sp>
        <p:nvSpPr>
          <p:cNvPr id="187" name="Shape 187"/>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lvl="0" rtl="0">
              <a:spcBef>
                <a:spcPts val="0"/>
              </a:spcBef>
              <a:buNone/>
            </a:pPr>
            <a:endParaRPr/>
          </a:p>
        </p:txBody>
      </p:sp>
      <p:sp>
        <p:nvSpPr>
          <p:cNvPr id="188" name="Shape 188"/>
          <p:cNvSpPr txBox="1"/>
          <p:nvPr/>
        </p:nvSpPr>
        <p:spPr>
          <a:xfrm>
            <a:off x="152800" y="332575"/>
            <a:ext cx="11316299" cy="6166199"/>
          </a:xfrm>
          <a:prstGeom prst="rect">
            <a:avLst/>
          </a:prstGeom>
          <a:noFill/>
          <a:ln>
            <a:noFill/>
          </a:ln>
        </p:spPr>
        <p:txBody>
          <a:bodyPr lIns="91425" tIns="91425" rIns="91425" bIns="91425" anchor="t" anchorCtr="0">
            <a:spAutoFit/>
          </a:bodyPr>
          <a:lstStyle/>
          <a:p>
            <a:pPr lvl="0" rtl="0">
              <a:spcBef>
                <a:spcPts val="0"/>
              </a:spcBef>
              <a:buNone/>
            </a:pPr>
            <a:r>
              <a:rPr lang="en-US" sz="3600" b="1">
                <a:solidFill>
                  <a:srgbClr val="FFFFFF"/>
                </a:solidFill>
              </a:rPr>
              <a:t>Each Family has four roles:</a:t>
            </a:r>
          </a:p>
          <a:p>
            <a:pPr lvl="0" rtl="0">
              <a:spcBef>
                <a:spcPts val="0"/>
              </a:spcBef>
              <a:buNone/>
            </a:pPr>
            <a:endParaRPr sz="3600">
              <a:solidFill>
                <a:srgbClr val="FFFFFF"/>
              </a:solidFill>
            </a:endParaRPr>
          </a:p>
          <a:p>
            <a:pPr marL="457200" lvl="0" indent="-457200" rtl="0">
              <a:spcBef>
                <a:spcPts val="0"/>
              </a:spcBef>
              <a:buClr>
                <a:srgbClr val="FFFFFF"/>
              </a:buClr>
              <a:buSzPct val="100000"/>
              <a:buFont typeface="Arial"/>
              <a:buChar char="●"/>
            </a:pPr>
            <a:r>
              <a:rPr lang="en-US" sz="3600" u="sng">
                <a:solidFill>
                  <a:srgbClr val="FFFFFF"/>
                </a:solidFill>
              </a:rPr>
              <a:t>Leader:</a:t>
            </a:r>
            <a:r>
              <a:rPr lang="en-US" sz="3600">
                <a:solidFill>
                  <a:srgbClr val="FFFFFF"/>
                </a:solidFill>
              </a:rPr>
              <a:t> Directs the group and communicates with the teacher if there are questions.</a:t>
            </a:r>
          </a:p>
          <a:p>
            <a:pPr marL="457200" lvl="0" indent="-457200" rtl="0">
              <a:spcBef>
                <a:spcPts val="0"/>
              </a:spcBef>
              <a:buClr>
                <a:srgbClr val="FFFFFF"/>
              </a:buClr>
              <a:buSzPct val="100000"/>
              <a:buFont typeface="Arial"/>
              <a:buChar char="●"/>
            </a:pPr>
            <a:r>
              <a:rPr lang="en-US" sz="3600" u="sng">
                <a:solidFill>
                  <a:srgbClr val="FFFFFF"/>
                </a:solidFill>
              </a:rPr>
              <a:t>Note-taker:</a:t>
            </a:r>
            <a:r>
              <a:rPr lang="en-US" sz="3600">
                <a:solidFill>
                  <a:srgbClr val="FFFFFF"/>
                </a:solidFill>
              </a:rPr>
              <a:t> Takes notes during the experiment on what materials are being used, observations on what’s happening, and procedures. </a:t>
            </a:r>
          </a:p>
          <a:p>
            <a:pPr marL="457200" lvl="0" indent="-457200" rtl="0">
              <a:spcBef>
                <a:spcPts val="0"/>
              </a:spcBef>
              <a:buClr>
                <a:srgbClr val="FFFFFF"/>
              </a:buClr>
              <a:buSzPct val="100000"/>
              <a:buFont typeface="Arial"/>
              <a:buChar char="●"/>
            </a:pPr>
            <a:r>
              <a:rPr lang="en-US" sz="3600" u="sng">
                <a:solidFill>
                  <a:srgbClr val="FFFFFF"/>
                </a:solidFill>
              </a:rPr>
              <a:t>Materials:</a:t>
            </a:r>
            <a:r>
              <a:rPr lang="en-US" sz="3600">
                <a:solidFill>
                  <a:srgbClr val="FFFFFF"/>
                </a:solidFill>
              </a:rPr>
              <a:t> Gathers supplies and cleans up materials.</a:t>
            </a:r>
          </a:p>
          <a:p>
            <a:pPr marL="457200" lvl="0" indent="-457200" rtl="0">
              <a:spcBef>
                <a:spcPts val="0"/>
              </a:spcBef>
              <a:buClr>
                <a:srgbClr val="FFFFFF"/>
              </a:buClr>
              <a:buSzPct val="100000"/>
              <a:buFont typeface="Arial"/>
              <a:buChar char="●"/>
            </a:pPr>
            <a:r>
              <a:rPr lang="en-US" sz="3600" u="sng">
                <a:solidFill>
                  <a:srgbClr val="FFFFFF"/>
                </a:solidFill>
              </a:rPr>
              <a:t>Tech Guru:</a:t>
            </a:r>
            <a:r>
              <a:rPr lang="en-US" sz="3600">
                <a:solidFill>
                  <a:srgbClr val="FFFFFF"/>
                </a:solidFill>
              </a:rPr>
              <a:t> In charge of using the chromebook to take pictures as the experiment is being conducted.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655250" y="413847"/>
            <a:ext cx="8610599" cy="1292999"/>
          </a:xfrm>
          <a:prstGeom prst="rect">
            <a:avLst/>
          </a:prstGeom>
        </p:spPr>
        <p:txBody>
          <a:bodyPr lIns="91425" tIns="91425" rIns="91425" bIns="91425" anchor="ctr" anchorCtr="0">
            <a:spAutoFit/>
          </a:bodyPr>
          <a:lstStyle/>
          <a:p>
            <a:pPr algn="ctr">
              <a:spcBef>
                <a:spcPts val="0"/>
              </a:spcBef>
              <a:buNone/>
            </a:pPr>
            <a:r>
              <a:rPr lang="en-US" sz="6000">
                <a:solidFill>
                  <a:srgbClr val="FFFFFF"/>
                </a:solidFill>
              </a:rPr>
              <a:t>Police Report</a:t>
            </a:r>
          </a:p>
        </p:txBody>
      </p:sp>
      <p:sp>
        <p:nvSpPr>
          <p:cNvPr id="194" name="Shape 194"/>
          <p:cNvSpPr txBox="1">
            <a:spLocks noGrp="1"/>
          </p:cNvSpPr>
          <p:nvPr>
            <p:ph type="body" idx="1"/>
          </p:nvPr>
        </p:nvSpPr>
        <p:spPr>
          <a:xfrm>
            <a:off x="685800" y="1770673"/>
            <a:ext cx="10820400" cy="4618800"/>
          </a:xfrm>
          <a:prstGeom prst="rect">
            <a:avLst/>
          </a:prstGeom>
        </p:spPr>
        <p:txBody>
          <a:bodyPr lIns="91425" tIns="91425" rIns="91425" bIns="91425" anchor="t" anchorCtr="0">
            <a:spAutoFit/>
          </a:bodyPr>
          <a:lstStyle/>
          <a:p>
            <a:pPr marL="457200" lvl="0" indent="-457200" rtl="0">
              <a:spcBef>
                <a:spcPts val="0"/>
              </a:spcBef>
              <a:buClr>
                <a:srgbClr val="FFFFFF"/>
              </a:buClr>
              <a:buSzPct val="100000"/>
              <a:buFont typeface="Questrial"/>
              <a:buChar char="•"/>
            </a:pPr>
            <a:r>
              <a:rPr lang="en-US" sz="3600">
                <a:solidFill>
                  <a:srgbClr val="FFFFFF"/>
                </a:solidFill>
              </a:rPr>
              <a:t>On your observation paper, write the roles of each member at the top. Include your table number.</a:t>
            </a:r>
          </a:p>
          <a:p>
            <a:pPr marL="457200" lvl="0" indent="-457200" rtl="0">
              <a:spcBef>
                <a:spcPts val="0"/>
              </a:spcBef>
              <a:buClr>
                <a:srgbClr val="FFFFFF"/>
              </a:buClr>
              <a:buSzPct val="100000"/>
              <a:buFont typeface="Questrial"/>
              <a:buChar char="•"/>
            </a:pPr>
            <a:r>
              <a:rPr lang="en-US" sz="3600">
                <a:solidFill>
                  <a:srgbClr val="FFFFFF"/>
                </a:solidFill>
              </a:rPr>
              <a:t>Note-taker writes all the procedures and observations on the paper.</a:t>
            </a:r>
          </a:p>
          <a:p>
            <a:pPr marL="457200" lvl="0" indent="-457200">
              <a:spcBef>
                <a:spcPts val="0"/>
              </a:spcBef>
              <a:buClr>
                <a:srgbClr val="FFFFFF"/>
              </a:buClr>
              <a:buSzPct val="100000"/>
              <a:buFont typeface="Questrial"/>
              <a:buChar char="•"/>
            </a:pPr>
            <a:r>
              <a:rPr lang="en-US" sz="3600">
                <a:solidFill>
                  <a:srgbClr val="FFFFFF"/>
                </a:solidFill>
              </a:rPr>
              <a:t>At the end of your experiment, write who you think stole the egg and what evidence you used to come to this conclusion.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35225" y="764375"/>
            <a:ext cx="11171100" cy="1292999"/>
          </a:xfrm>
          <a:prstGeom prst="rect">
            <a:avLst/>
          </a:prstGeom>
        </p:spPr>
        <p:txBody>
          <a:bodyPr lIns="91425" tIns="91425" rIns="91425" bIns="91425" anchor="ctr" anchorCtr="0">
            <a:spAutoFit/>
          </a:bodyPr>
          <a:lstStyle/>
          <a:p>
            <a:pPr lvl="0" rtl="0">
              <a:spcBef>
                <a:spcPts val="0"/>
              </a:spcBef>
              <a:buNone/>
            </a:pPr>
            <a:r>
              <a:rPr lang="en-US" sz="6000">
                <a:solidFill>
                  <a:srgbClr val="FFFFFF"/>
                </a:solidFill>
              </a:rPr>
              <a:t>Restrictions for your experiment:</a:t>
            </a:r>
          </a:p>
        </p:txBody>
      </p:sp>
      <p:sp>
        <p:nvSpPr>
          <p:cNvPr id="200" name="Shape 200"/>
          <p:cNvSpPr txBox="1">
            <a:spLocks noGrp="1"/>
          </p:cNvSpPr>
          <p:nvPr>
            <p:ph type="body" idx="1"/>
          </p:nvPr>
        </p:nvSpPr>
        <p:spPr>
          <a:xfrm>
            <a:off x="685800" y="2194559"/>
            <a:ext cx="10820400" cy="4024200"/>
          </a:xfrm>
          <a:prstGeom prst="rect">
            <a:avLst/>
          </a:prstGeom>
        </p:spPr>
        <p:txBody>
          <a:bodyPr lIns="91425" tIns="91425" rIns="91425" bIns="91425" anchor="t" anchorCtr="0">
            <a:spAutoFit/>
          </a:bodyPr>
          <a:lstStyle/>
          <a:p>
            <a:pPr marL="457200" lvl="0" indent="-419100" rtl="0">
              <a:spcBef>
                <a:spcPts val="0"/>
              </a:spcBef>
              <a:buClr>
                <a:srgbClr val="FFFFFF"/>
              </a:buClr>
              <a:buSzPct val="100000"/>
              <a:buFont typeface="Questrial"/>
              <a:buChar char="•"/>
            </a:pPr>
            <a:r>
              <a:rPr lang="en-US" sz="3000">
                <a:solidFill>
                  <a:srgbClr val="FFFFFF"/>
                </a:solidFill>
              </a:rPr>
              <a:t>You may use the materials on your trays but you don’t have to use all of the materials. If there is something that you think will help your experiment, your leader can ask the teacher.</a:t>
            </a:r>
          </a:p>
          <a:p>
            <a:pPr marL="457200" lvl="0" indent="-419100" rtl="0">
              <a:spcBef>
                <a:spcPts val="0"/>
              </a:spcBef>
              <a:buClr>
                <a:srgbClr val="FFFFFF"/>
              </a:buClr>
              <a:buSzPct val="100000"/>
              <a:buFont typeface="Questrial"/>
              <a:buChar char="•"/>
            </a:pPr>
            <a:r>
              <a:rPr lang="en-US" sz="3000">
                <a:solidFill>
                  <a:srgbClr val="FFFFFF"/>
                </a:solidFill>
              </a:rPr>
              <a:t>You can use the rubbing alcohol on the front table (limit to 100 ml).</a:t>
            </a:r>
          </a:p>
          <a:p>
            <a:pPr marL="457200" lvl="0" indent="-419100" rtl="0">
              <a:spcBef>
                <a:spcPts val="0"/>
              </a:spcBef>
              <a:buClr>
                <a:srgbClr val="FFFFFF"/>
              </a:buClr>
              <a:buSzPct val="100000"/>
              <a:buFont typeface="Questrial"/>
              <a:buChar char="•"/>
            </a:pPr>
            <a:r>
              <a:rPr lang="en-US" sz="3000">
                <a:solidFill>
                  <a:srgbClr val="FFFFFF"/>
                </a:solidFill>
              </a:rPr>
              <a:t>Water is unlimited.</a:t>
            </a:r>
          </a:p>
          <a:p>
            <a:pPr marL="457200" lvl="0" indent="-419100" rtl="0">
              <a:spcBef>
                <a:spcPts val="0"/>
              </a:spcBef>
              <a:buClr>
                <a:srgbClr val="FFFFFF"/>
              </a:buClr>
              <a:buSzPct val="100000"/>
              <a:buFont typeface="Questrial"/>
              <a:buChar char="•"/>
            </a:pPr>
            <a:r>
              <a:rPr lang="en-US" sz="3000">
                <a:solidFill>
                  <a:srgbClr val="FFFFFF"/>
                </a:solidFill>
              </a:rPr>
              <a:t>You only have the period to complete the experiment.</a:t>
            </a:r>
          </a:p>
        </p:txBody>
      </p:sp>
    </p:spTree>
  </p:cSld>
  <p:clrMapOvr>
    <a:masterClrMapping/>
  </p:clrMapOvr>
  <p:transition spd="slow">
    <p:cut/>
  </p:transition>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Custom</PresentationFormat>
  <Paragraphs>42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Vapor Trail</vt:lpstr>
      <vt:lpstr> “WHO STOLE MY OSTRICH EGG!?”</vt:lpstr>
      <vt:lpstr>PowerPoint Presentation</vt:lpstr>
      <vt:lpstr>Exhibit A: A NOTE!</vt:lpstr>
      <vt:lpstr>Observation Reports (What we know)</vt:lpstr>
      <vt:lpstr>SUSPECTS:</vt:lpstr>
      <vt:lpstr>YOUR “FAMILY’S” JOB!</vt:lpstr>
      <vt:lpstr>PowerPoint Presentation</vt:lpstr>
      <vt:lpstr>Police Report</vt:lpstr>
      <vt:lpstr>Restrictions for your experiment:</vt:lpstr>
      <vt:lpstr>Tech Gurus!</vt:lpstr>
      <vt:lpstr>Clean 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“WHO STOLE MY OSTRICH EGG!?”</dc:title>
  <dc:creator>Robles, Sarah (srobles@psusd.us)</dc:creator>
  <cp:lastModifiedBy>Robles, Sarah (srobles@psusd.us)</cp:lastModifiedBy>
  <cp:revision>1</cp:revision>
  <dcterms:modified xsi:type="dcterms:W3CDTF">2014-08-25T16:50:58Z</dcterms:modified>
</cp:coreProperties>
</file>