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4650037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1009441" y="2480516"/>
            <a:ext cx="7117200" cy="1102500"/>
          </a:xfrm>
          <a:prstGeom prst="rect">
            <a:avLst/>
          </a:prstGeom>
          <a:noFill/>
          <a:ln>
            <a:noFill/>
          </a:ln>
        </p:spPr>
        <p:txBody>
          <a:bodyPr lIns="91425" tIns="91425" rIns="91425" bIns="91425" anchor="b" anchorCtr="0"/>
          <a:lstStyle>
            <a:lvl1pPr marL="0" marR="0" lvl="0" indent="0" algn="l" rtl="0">
              <a:spcBef>
                <a:spcPts val="0"/>
              </a:spcBef>
              <a:buClr>
                <a:srgbClr val="3F3F3F"/>
              </a:buClr>
              <a:buFont typeface="Verdana"/>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27" name="Shape 127"/>
          <p:cNvSpPr txBox="1">
            <a:spLocks noGrp="1"/>
          </p:cNvSpPr>
          <p:nvPr>
            <p:ph type="subTitle" idx="1"/>
          </p:nvPr>
        </p:nvSpPr>
        <p:spPr>
          <a:xfrm>
            <a:off x="1009441" y="3583035"/>
            <a:ext cx="7117200" cy="646199"/>
          </a:xfrm>
          <a:prstGeom prst="rect">
            <a:avLst/>
          </a:prstGeom>
          <a:noFill/>
          <a:ln>
            <a:noFill/>
          </a:ln>
        </p:spPr>
        <p:txBody>
          <a:bodyPr lIns="91425" tIns="91425" rIns="91425" bIns="91425" anchor="t" anchorCtr="0"/>
          <a:lstStyle>
            <a:lvl1pPr marL="0" marR="0" lvl="0" indent="0" algn="l" rtl="0">
              <a:spcBef>
                <a:spcPts val="400"/>
              </a:spcBef>
              <a:spcAft>
                <a:spcPts val="600"/>
              </a:spcAft>
              <a:buClr>
                <a:srgbClr val="3F3F3F"/>
              </a:buClr>
              <a:buFont typeface="Verdana"/>
              <a:buNone/>
              <a:defRPr/>
            </a:lvl1pPr>
            <a:lvl2pPr marL="457200" marR="0" lvl="1" indent="0" algn="ctr" rtl="0">
              <a:spcBef>
                <a:spcPts val="320"/>
              </a:spcBef>
              <a:spcAft>
                <a:spcPts val="600"/>
              </a:spcAft>
              <a:buClr>
                <a:srgbClr val="3F3F3F"/>
              </a:buClr>
              <a:buFont typeface="Verdana"/>
              <a:buNone/>
              <a:defRPr/>
            </a:lvl2pPr>
            <a:lvl3pPr marL="914400" marR="0" lvl="2" indent="0" algn="ctr" rtl="0">
              <a:spcBef>
                <a:spcPts val="280"/>
              </a:spcBef>
              <a:spcAft>
                <a:spcPts val="600"/>
              </a:spcAft>
              <a:buClr>
                <a:srgbClr val="3F3F3F"/>
              </a:buClr>
              <a:buFont typeface="Verdana"/>
              <a:buNone/>
              <a:defRPr/>
            </a:lvl3pPr>
            <a:lvl4pPr marL="1371600" marR="0" lvl="3" indent="0" algn="ctr" rtl="0">
              <a:spcBef>
                <a:spcPts val="240"/>
              </a:spcBef>
              <a:spcAft>
                <a:spcPts val="600"/>
              </a:spcAft>
              <a:buClr>
                <a:srgbClr val="3F3F3F"/>
              </a:buClr>
              <a:buFont typeface="Verdana"/>
              <a:buNone/>
              <a:defRPr/>
            </a:lvl4pPr>
            <a:lvl5pPr marL="1828800" marR="0" lvl="4" indent="0" algn="ctr" rtl="0">
              <a:spcBef>
                <a:spcPts val="240"/>
              </a:spcBef>
              <a:spcAft>
                <a:spcPts val="600"/>
              </a:spcAft>
              <a:buClr>
                <a:srgbClr val="3F3F3F"/>
              </a:buClr>
              <a:buFont typeface="Verdana"/>
              <a:buNone/>
              <a:defRPr/>
            </a:lvl5pPr>
            <a:lvl6pPr marL="2286000" marR="0" lvl="5" indent="0" algn="ctr" rtl="0">
              <a:spcBef>
                <a:spcPts val="400"/>
              </a:spcBef>
              <a:buClr>
                <a:srgbClr val="888888"/>
              </a:buClr>
              <a:buFont typeface="Verdana"/>
              <a:buNone/>
              <a:defRPr/>
            </a:lvl6pPr>
            <a:lvl7pPr marL="2743200" marR="0" lvl="6" indent="0" algn="ctr" rtl="0">
              <a:spcBef>
                <a:spcPts val="400"/>
              </a:spcBef>
              <a:buClr>
                <a:srgbClr val="888888"/>
              </a:buClr>
              <a:buFont typeface="Verdana"/>
              <a:buNone/>
              <a:defRPr/>
            </a:lvl7pPr>
            <a:lvl8pPr marL="3200400" marR="0" lvl="7" indent="0" algn="ctr" rtl="0">
              <a:spcBef>
                <a:spcPts val="400"/>
              </a:spcBef>
              <a:buClr>
                <a:srgbClr val="888888"/>
              </a:buClr>
              <a:buFont typeface="Verdana"/>
              <a:buNone/>
              <a:defRPr/>
            </a:lvl8pPr>
            <a:lvl9pPr marL="3657600" marR="0" lvl="8" indent="0" algn="ctr" rtl="0">
              <a:spcBef>
                <a:spcPts val="400"/>
              </a:spcBef>
              <a:buClr>
                <a:srgbClr val="888888"/>
              </a:buClr>
              <a:buFont typeface="Verdana"/>
              <a:buNone/>
              <a:defRPr/>
            </a:lvl9pPr>
          </a:lstStyle>
          <a:p>
            <a:endParaRPr/>
          </a:p>
        </p:txBody>
      </p:sp>
      <p:sp>
        <p:nvSpPr>
          <p:cNvPr id="128" name="Shape 128"/>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29" name="Shape 129"/>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0" name="Shape 130"/>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1009441" y="506793"/>
            <a:ext cx="7125000" cy="693299"/>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3" name="Shape 193"/>
          <p:cNvSpPr txBox="1">
            <a:spLocks noGrp="1"/>
          </p:cNvSpPr>
          <p:nvPr>
            <p:ph type="body" idx="1"/>
          </p:nvPr>
        </p:nvSpPr>
        <p:spPr>
          <a:xfrm rot="5400000">
            <a:off x="3051572" y="-686729"/>
            <a:ext cx="3038699" cy="7123199"/>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194" name="Shape 194"/>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5" name="Shape 195"/>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6" name="Shape 196"/>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rot="5400000">
            <a:off x="5451572" y="1714742"/>
            <a:ext cx="3888900" cy="1472999"/>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9" name="Shape 199"/>
          <p:cNvSpPr txBox="1">
            <a:spLocks noGrp="1"/>
          </p:cNvSpPr>
          <p:nvPr>
            <p:ph type="body" idx="1"/>
          </p:nvPr>
        </p:nvSpPr>
        <p:spPr>
          <a:xfrm rot="5400000">
            <a:off x="1798798" y="-282507"/>
            <a:ext cx="3888900" cy="5467499"/>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00" name="Shape 200"/>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1" name="Shape 201"/>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2" name="Shape 202"/>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171450"/>
            <a:ext cx="8229600" cy="857400"/>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05" name="Shape 205"/>
          <p:cNvSpPr txBox="1">
            <a:spLocks noGrp="1"/>
          </p:cNvSpPr>
          <p:nvPr>
            <p:ph type="body" idx="1"/>
          </p:nvPr>
        </p:nvSpPr>
        <p:spPr>
          <a:xfrm>
            <a:off x="457200" y="1200150"/>
            <a:ext cx="4038599" cy="3371999"/>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06" name="Shape 206"/>
          <p:cNvSpPr txBox="1">
            <a:spLocks noGrp="1"/>
          </p:cNvSpPr>
          <p:nvPr>
            <p:ph type="body" idx="2"/>
          </p:nvPr>
        </p:nvSpPr>
        <p:spPr>
          <a:xfrm>
            <a:off x="4648200" y="1200150"/>
            <a:ext cx="4038599" cy="3371999"/>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07" name="Shape 207"/>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8" name="Shape 208"/>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9" name="Shape 209"/>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171450"/>
            <a:ext cx="8229600" cy="857400"/>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2" name="Shape 212"/>
          <p:cNvSpPr txBox="1">
            <a:spLocks noGrp="1"/>
          </p:cNvSpPr>
          <p:nvPr>
            <p:ph type="body" idx="1"/>
          </p:nvPr>
        </p:nvSpPr>
        <p:spPr>
          <a:xfrm>
            <a:off x="457200" y="1200150"/>
            <a:ext cx="4038599"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13" name="Shape 213"/>
          <p:cNvSpPr txBox="1">
            <a:spLocks noGrp="1"/>
          </p:cNvSpPr>
          <p:nvPr>
            <p:ph type="body" idx="2"/>
          </p:nvPr>
        </p:nvSpPr>
        <p:spPr>
          <a:xfrm>
            <a:off x="4648200" y="1200150"/>
            <a:ext cx="4038599"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14" name="Shape 214"/>
          <p:cNvSpPr txBox="1">
            <a:spLocks noGrp="1"/>
          </p:cNvSpPr>
          <p:nvPr>
            <p:ph type="body" idx="3"/>
          </p:nvPr>
        </p:nvSpPr>
        <p:spPr>
          <a:xfrm>
            <a:off x="457200" y="2943225"/>
            <a:ext cx="4038599"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15" name="Shape 215"/>
          <p:cNvSpPr txBox="1">
            <a:spLocks noGrp="1"/>
          </p:cNvSpPr>
          <p:nvPr>
            <p:ph type="body" idx="4"/>
          </p:nvPr>
        </p:nvSpPr>
        <p:spPr>
          <a:xfrm>
            <a:off x="4648200" y="2943225"/>
            <a:ext cx="4038599"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16" name="Shape 216"/>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17" name="Shape 217"/>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18" name="Shape 218"/>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1" name="Shape 221"/>
          <p:cNvSpPr txBox="1">
            <a:spLocks noGrp="1"/>
          </p:cNvSpPr>
          <p:nvPr>
            <p:ph type="dt" idx="10"/>
          </p:nvPr>
        </p:nvSpPr>
        <p:spPr>
          <a:xfrm>
            <a:off x="457200" y="4683918"/>
            <a:ext cx="2133599" cy="357299"/>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2" name="Shape 222"/>
          <p:cNvSpPr txBox="1">
            <a:spLocks noGrp="1"/>
          </p:cNvSpPr>
          <p:nvPr>
            <p:ph type="ftr" idx="11"/>
          </p:nvPr>
        </p:nvSpPr>
        <p:spPr>
          <a:xfrm>
            <a:off x="3124200" y="4683918"/>
            <a:ext cx="2895600" cy="35729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3" name="Shape 223"/>
          <p:cNvSpPr txBox="1">
            <a:spLocks noGrp="1"/>
          </p:cNvSpPr>
          <p:nvPr>
            <p:ph type="sldNum" idx="12"/>
          </p:nvPr>
        </p:nvSpPr>
        <p:spPr>
          <a:xfrm>
            <a:off x="6553200" y="4683918"/>
            <a:ext cx="2133599" cy="357299"/>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171450"/>
            <a:ext cx="8229600" cy="857400"/>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6" name="Shape 226"/>
          <p:cNvSpPr txBox="1">
            <a:spLocks noGrp="1"/>
          </p:cNvSpPr>
          <p:nvPr>
            <p:ph type="body" idx="1"/>
          </p:nvPr>
        </p:nvSpPr>
        <p:spPr>
          <a:xfrm>
            <a:off x="457200" y="1200150"/>
            <a:ext cx="8229600"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27" name="Shape 227"/>
          <p:cNvSpPr txBox="1">
            <a:spLocks noGrp="1"/>
          </p:cNvSpPr>
          <p:nvPr>
            <p:ph type="body" idx="2"/>
          </p:nvPr>
        </p:nvSpPr>
        <p:spPr>
          <a:xfrm>
            <a:off x="457200" y="2943225"/>
            <a:ext cx="8229600" cy="1628700"/>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28" name="Shape 228"/>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9" name="Shape 229"/>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0" name="Shape 230"/>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457200" y="171450"/>
            <a:ext cx="8229600" cy="4400699"/>
          </a:xfrm>
          <a:prstGeom prst="rect">
            <a:avLst/>
          </a:prstGeom>
          <a:noFill/>
          <a:ln>
            <a:noFill/>
          </a:ln>
        </p:spPr>
        <p:txBody>
          <a:bodyPr lIns="91425" tIns="91425" rIns="91425" bIns="91425" anchor="ctr" anchorCtr="0"/>
          <a:lstStyle>
            <a:lvl1pPr marL="342900" lvl="0" indent="-228600" algn="l" rtl="0">
              <a:spcBef>
                <a:spcPts val="360"/>
              </a:spcBef>
              <a:spcAft>
                <a:spcPts val="600"/>
              </a:spcAft>
              <a:buClr>
                <a:srgbClr val="3F3F3F"/>
              </a:buClr>
              <a:buFont typeface="Verdana"/>
              <a:buChar char="○"/>
              <a:defRPr/>
            </a:lvl1pPr>
            <a:lvl2pPr marL="742950" lvl="1" indent="-184150" algn="l" rtl="0">
              <a:spcBef>
                <a:spcPts val="320"/>
              </a:spcBef>
              <a:spcAft>
                <a:spcPts val="600"/>
              </a:spcAft>
              <a:buClr>
                <a:srgbClr val="3F3F3F"/>
              </a:buClr>
              <a:buFont typeface="Verdana"/>
              <a:buChar char="○"/>
              <a:defRPr/>
            </a:lvl2pPr>
            <a:lvl3pPr marL="1143000" lvl="2" indent="-139700" algn="l" rtl="0">
              <a:spcBef>
                <a:spcPts val="280"/>
              </a:spcBef>
              <a:spcAft>
                <a:spcPts val="600"/>
              </a:spcAft>
              <a:buClr>
                <a:srgbClr val="3F3F3F"/>
              </a:buClr>
              <a:buFont typeface="Verdana"/>
              <a:buChar char="○"/>
              <a:defRPr/>
            </a:lvl3pPr>
            <a:lvl4pPr marL="1600200" lvl="3" indent="-152400" algn="l" rtl="0">
              <a:spcBef>
                <a:spcPts val="240"/>
              </a:spcBef>
              <a:spcAft>
                <a:spcPts val="600"/>
              </a:spcAft>
              <a:buClr>
                <a:srgbClr val="3F3F3F"/>
              </a:buClr>
              <a:buFont typeface="Verdana"/>
              <a:buChar char="○"/>
              <a:defRPr/>
            </a:lvl4pPr>
            <a:lvl5pPr marL="2057400" lvl="4" indent="-152400" algn="l" rtl="0">
              <a:spcBef>
                <a:spcPts val="240"/>
              </a:spcBef>
              <a:spcAft>
                <a:spcPts val="600"/>
              </a:spcAft>
              <a:buClr>
                <a:srgbClr val="3F3F3F"/>
              </a:buClr>
              <a:buFont typeface="Verdana"/>
              <a:buChar char="○"/>
              <a:defRPr/>
            </a:lvl5pPr>
            <a:lvl6pPr marL="2514600" lvl="5" indent="-101600" algn="l" rtl="0">
              <a:spcBef>
                <a:spcPts val="400"/>
              </a:spcBef>
              <a:buClr>
                <a:schemeClr val="dk1"/>
              </a:buClr>
              <a:buFont typeface="Verdana"/>
              <a:buChar char="•"/>
              <a:defRPr/>
            </a:lvl6pPr>
            <a:lvl7pPr marL="2971800" lvl="6" indent="-101600" algn="l" rtl="0">
              <a:spcBef>
                <a:spcPts val="400"/>
              </a:spcBef>
              <a:buClr>
                <a:schemeClr val="dk1"/>
              </a:buClr>
              <a:buFont typeface="Verdana"/>
              <a:buChar char="•"/>
              <a:defRPr/>
            </a:lvl7pPr>
            <a:lvl8pPr marL="3429000" lvl="7" indent="-101600" algn="l" rtl="0">
              <a:spcBef>
                <a:spcPts val="400"/>
              </a:spcBef>
              <a:buClr>
                <a:schemeClr val="dk1"/>
              </a:buClr>
              <a:buFont typeface="Verdana"/>
              <a:buChar char="•"/>
              <a:defRPr/>
            </a:lvl8pPr>
            <a:lvl9pPr marL="3886200" lvl="8" indent="-101600" algn="l" rtl="0">
              <a:spcBef>
                <a:spcPts val="400"/>
              </a:spcBef>
              <a:buClr>
                <a:schemeClr val="dk1"/>
              </a:buClr>
              <a:buFont typeface="Verdana"/>
              <a:buChar char="•"/>
              <a:defRPr/>
            </a:lvl9pPr>
          </a:lstStyle>
          <a:p>
            <a:endParaRPr/>
          </a:p>
        </p:txBody>
      </p:sp>
      <p:sp>
        <p:nvSpPr>
          <p:cNvPr id="233" name="Shape 233"/>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4" name="Shape 234"/>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5" name="Shape 235"/>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1009441" y="506793"/>
            <a:ext cx="7125000" cy="693299"/>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3" name="Shape 133"/>
          <p:cNvSpPr txBox="1">
            <a:spLocks noGrp="1"/>
          </p:cNvSpPr>
          <p:nvPr>
            <p:ph type="body" idx="1"/>
          </p:nvPr>
        </p:nvSpPr>
        <p:spPr>
          <a:xfrm>
            <a:off x="1009442" y="1355520"/>
            <a:ext cx="7125000" cy="30386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34" name="Shape 134"/>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5" name="Shape 135"/>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6" name="Shape 136"/>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009442" y="2481435"/>
            <a:ext cx="7117200" cy="1101599"/>
          </a:xfrm>
          <a:prstGeom prst="rect">
            <a:avLst/>
          </a:prstGeom>
          <a:noFill/>
          <a:ln>
            <a:noFill/>
          </a:ln>
        </p:spPr>
        <p:txBody>
          <a:bodyPr lIns="91425" tIns="91425" rIns="91425" bIns="91425" anchor="b" anchorCtr="0"/>
          <a:lstStyle>
            <a:lvl1pPr lvl="0" algn="r"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9" name="Shape 139"/>
          <p:cNvSpPr txBox="1">
            <a:spLocks noGrp="1"/>
          </p:cNvSpPr>
          <p:nvPr>
            <p:ph type="body" idx="1"/>
          </p:nvPr>
        </p:nvSpPr>
        <p:spPr>
          <a:xfrm>
            <a:off x="1009442" y="3583035"/>
            <a:ext cx="7117200" cy="645300"/>
          </a:xfrm>
          <a:prstGeom prst="rect">
            <a:avLst/>
          </a:prstGeom>
          <a:noFill/>
          <a:ln>
            <a:noFill/>
          </a:ln>
        </p:spPr>
        <p:txBody>
          <a:bodyPr lIns="91425" tIns="91425" rIns="91425" bIns="91425" anchor="t" anchorCtr="0"/>
          <a:lstStyle>
            <a:lvl1pPr marL="0" lvl="0" indent="0" algn="r" rtl="0">
              <a:spcBef>
                <a:spcPts val="0"/>
              </a:spcBef>
              <a:buClr>
                <a:srgbClr val="3F3F3F"/>
              </a:buClr>
              <a:buFont typeface="Verdana"/>
              <a:buNone/>
              <a:defRPr/>
            </a:lvl1pPr>
            <a:lvl2pPr marL="457200" lvl="1" indent="0" rtl="0">
              <a:spcBef>
                <a:spcPts val="0"/>
              </a:spcBef>
              <a:buClr>
                <a:srgbClr val="888888"/>
              </a:buClr>
              <a:buFont typeface="Verdana"/>
              <a:buNone/>
              <a:defRPr/>
            </a:lvl2pPr>
            <a:lvl3pPr marL="914400" lvl="2" indent="0" rtl="0">
              <a:spcBef>
                <a:spcPts val="0"/>
              </a:spcBef>
              <a:buClr>
                <a:srgbClr val="888888"/>
              </a:buClr>
              <a:buFont typeface="Verdana"/>
              <a:buNone/>
              <a:defRPr/>
            </a:lvl3pPr>
            <a:lvl4pPr marL="1371600" lvl="3" indent="0" rtl="0">
              <a:spcBef>
                <a:spcPts val="0"/>
              </a:spcBef>
              <a:buClr>
                <a:srgbClr val="888888"/>
              </a:buClr>
              <a:buFont typeface="Verdana"/>
              <a:buNone/>
              <a:defRPr/>
            </a:lvl4pPr>
            <a:lvl5pPr marL="1828800" lvl="4" indent="0" rtl="0">
              <a:spcBef>
                <a:spcPts val="0"/>
              </a:spcBef>
              <a:buClr>
                <a:srgbClr val="888888"/>
              </a:buClr>
              <a:buFont typeface="Verdana"/>
              <a:buNone/>
              <a:defRPr/>
            </a:lvl5pPr>
            <a:lvl6pPr marL="2286000" lvl="5" indent="0" rtl="0">
              <a:spcBef>
                <a:spcPts val="0"/>
              </a:spcBef>
              <a:buClr>
                <a:srgbClr val="888888"/>
              </a:buClr>
              <a:buFont typeface="Verdana"/>
              <a:buNone/>
              <a:defRPr/>
            </a:lvl6pPr>
            <a:lvl7pPr marL="2743200" lvl="6" indent="0" rtl="0">
              <a:spcBef>
                <a:spcPts val="0"/>
              </a:spcBef>
              <a:buClr>
                <a:srgbClr val="888888"/>
              </a:buClr>
              <a:buFont typeface="Verdana"/>
              <a:buNone/>
              <a:defRPr/>
            </a:lvl7pPr>
            <a:lvl8pPr marL="3200400" lvl="7" indent="0" rtl="0">
              <a:spcBef>
                <a:spcPts val="0"/>
              </a:spcBef>
              <a:buClr>
                <a:srgbClr val="888888"/>
              </a:buClr>
              <a:buFont typeface="Verdana"/>
              <a:buNone/>
              <a:defRPr/>
            </a:lvl8pPr>
            <a:lvl9pPr marL="3657600" lvl="8" indent="0" rtl="0">
              <a:spcBef>
                <a:spcPts val="0"/>
              </a:spcBef>
              <a:buClr>
                <a:srgbClr val="888888"/>
              </a:buClr>
              <a:buFont typeface="Verdana"/>
              <a:buNone/>
              <a:defRPr/>
            </a:lvl9pPr>
          </a:lstStyle>
          <a:p>
            <a:endParaRPr/>
          </a:p>
        </p:txBody>
      </p:sp>
      <p:sp>
        <p:nvSpPr>
          <p:cNvPr id="140" name="Shape 140"/>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1" name="Shape 141"/>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2" name="Shape 142"/>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2" y="506793"/>
            <a:ext cx="7123199" cy="693299"/>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5" name="Shape 145"/>
          <p:cNvSpPr txBox="1">
            <a:spLocks noGrp="1"/>
          </p:cNvSpPr>
          <p:nvPr>
            <p:ph type="body" idx="1"/>
          </p:nvPr>
        </p:nvSpPr>
        <p:spPr>
          <a:xfrm>
            <a:off x="1009441" y="1357311"/>
            <a:ext cx="3471299" cy="30383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46" name="Shape 146"/>
          <p:cNvSpPr txBox="1">
            <a:spLocks noGrp="1"/>
          </p:cNvSpPr>
          <p:nvPr>
            <p:ph type="body" idx="2"/>
          </p:nvPr>
        </p:nvSpPr>
        <p:spPr>
          <a:xfrm>
            <a:off x="4663280" y="1357311"/>
            <a:ext cx="3469199" cy="30383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47" name="Shape 147"/>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8" name="Shape 148"/>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9" name="Shape 149"/>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1" y="506793"/>
            <a:ext cx="7125000" cy="6932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2" name="Shape 152"/>
          <p:cNvSpPr txBox="1">
            <a:spLocks noGrp="1"/>
          </p:cNvSpPr>
          <p:nvPr>
            <p:ph type="body" idx="1"/>
          </p:nvPr>
        </p:nvSpPr>
        <p:spPr>
          <a:xfrm>
            <a:off x="1332894" y="1359695"/>
            <a:ext cx="3147899" cy="432299"/>
          </a:xfrm>
          <a:prstGeom prst="rect">
            <a:avLst/>
          </a:prstGeom>
          <a:noFill/>
          <a:ln>
            <a:noFill/>
          </a:ln>
        </p:spPr>
        <p:txBody>
          <a:bodyPr lIns="91425" tIns="91425" rIns="91425" bIns="91425" anchor="b"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53" name="Shape 153"/>
          <p:cNvSpPr txBox="1">
            <a:spLocks noGrp="1"/>
          </p:cNvSpPr>
          <p:nvPr>
            <p:ph type="body" idx="2"/>
          </p:nvPr>
        </p:nvSpPr>
        <p:spPr>
          <a:xfrm>
            <a:off x="1009441" y="1791891"/>
            <a:ext cx="3471299" cy="26039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54" name="Shape 154"/>
          <p:cNvSpPr txBox="1">
            <a:spLocks noGrp="1"/>
          </p:cNvSpPr>
          <p:nvPr>
            <p:ph type="body" idx="3"/>
          </p:nvPr>
        </p:nvSpPr>
        <p:spPr>
          <a:xfrm>
            <a:off x="4992066" y="1359695"/>
            <a:ext cx="3142500" cy="432299"/>
          </a:xfrm>
          <a:prstGeom prst="rect">
            <a:avLst/>
          </a:prstGeom>
          <a:noFill/>
          <a:ln>
            <a:noFill/>
          </a:ln>
        </p:spPr>
        <p:txBody>
          <a:bodyPr lIns="91425" tIns="91425" rIns="91425" bIns="91425" anchor="b"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55" name="Shape 155"/>
          <p:cNvSpPr txBox="1">
            <a:spLocks noGrp="1"/>
          </p:cNvSpPr>
          <p:nvPr>
            <p:ph type="body" idx="4"/>
          </p:nvPr>
        </p:nvSpPr>
        <p:spPr>
          <a:xfrm>
            <a:off x="4663280" y="1791891"/>
            <a:ext cx="3471299" cy="26039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56" name="Shape 156"/>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7" name="Shape 157"/>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8" name="Shape 158"/>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009441" y="506793"/>
            <a:ext cx="7125000" cy="693299"/>
          </a:xfrm>
          <a:prstGeom prst="rect">
            <a:avLst/>
          </a:prstGeom>
          <a:noFill/>
          <a:ln>
            <a:noFill/>
          </a:ln>
        </p:spPr>
        <p:txBody>
          <a:bodyPr lIns="91425" tIns="91425" rIns="91425" bIns="91425" anchor="ctr" anchorCtr="0"/>
          <a:lstStyle>
            <a:lvl1pPr lvl="0" algn="l" rtl="0">
              <a:spcBef>
                <a:spcPts val="0"/>
              </a:spcBef>
              <a:buClr>
                <a:srgbClr val="3F3F3F"/>
              </a:buClr>
              <a:buFont typeface="Verdan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1" name="Shape 161"/>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2" name="Shape 162"/>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3" name="Shape 163"/>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4"/>
        <p:cNvGrpSpPr/>
        <p:nvPr/>
      </p:nvGrpSpPr>
      <p:grpSpPr>
        <a:xfrm>
          <a:off x="0" y="0"/>
          <a:ext cx="0" cy="0"/>
          <a:chOff x="0" y="0"/>
          <a:chExt cx="0" cy="0"/>
        </a:xfrm>
      </p:grpSpPr>
      <p:sp>
        <p:nvSpPr>
          <p:cNvPr id="165" name="Shape 165"/>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6" name="Shape 166"/>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7" name="Shape 167"/>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009441" y="334565"/>
            <a:ext cx="2660700" cy="88949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0" name="Shape 170"/>
          <p:cNvSpPr txBox="1">
            <a:spLocks noGrp="1"/>
          </p:cNvSpPr>
          <p:nvPr>
            <p:ph type="body" idx="1"/>
          </p:nvPr>
        </p:nvSpPr>
        <p:spPr>
          <a:xfrm>
            <a:off x="3852653" y="334565"/>
            <a:ext cx="4279799" cy="40611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marL="2514600" lvl="5" indent="-151638" rtl="0">
              <a:spcBef>
                <a:spcPts val="0"/>
              </a:spcBef>
              <a:buClr>
                <a:schemeClr val="dk2"/>
              </a:buClr>
              <a:buFont typeface="Verdana"/>
              <a:buChar char="o"/>
              <a:defRPr/>
            </a:lvl6pPr>
            <a:lvl7pPr marL="2971800" lvl="6" indent="-152400" rtl="0">
              <a:spcBef>
                <a:spcPts val="0"/>
              </a:spcBef>
              <a:buClr>
                <a:schemeClr val="dk2"/>
              </a:buClr>
              <a:buFont typeface="Verdana"/>
              <a:buChar char="o"/>
              <a:defRPr/>
            </a:lvl7pPr>
            <a:lvl8pPr marL="3429000" lvl="7" indent="-152400" rtl="0">
              <a:spcBef>
                <a:spcPts val="0"/>
              </a:spcBef>
              <a:buClr>
                <a:schemeClr val="dk2"/>
              </a:buClr>
              <a:buFont typeface="Verdana"/>
              <a:buChar char="o"/>
              <a:defRPr/>
            </a:lvl8pPr>
            <a:lvl9pPr marL="3886200" lvl="8" indent="-152400" rtl="0">
              <a:spcBef>
                <a:spcPts val="0"/>
              </a:spcBef>
              <a:buClr>
                <a:schemeClr val="dk2"/>
              </a:buClr>
              <a:buFont typeface="Verdana"/>
              <a:buChar char="o"/>
              <a:defRPr/>
            </a:lvl9pPr>
          </a:lstStyle>
          <a:p>
            <a:endParaRPr/>
          </a:p>
        </p:txBody>
      </p:sp>
      <p:sp>
        <p:nvSpPr>
          <p:cNvPr id="171" name="Shape 171"/>
          <p:cNvSpPr txBox="1">
            <a:spLocks noGrp="1"/>
          </p:cNvSpPr>
          <p:nvPr>
            <p:ph type="body" idx="2"/>
          </p:nvPr>
        </p:nvSpPr>
        <p:spPr>
          <a:xfrm>
            <a:off x="1009441" y="1223961"/>
            <a:ext cx="2660700" cy="3171899"/>
          </a:xfrm>
          <a:prstGeom prst="rect">
            <a:avLst/>
          </a:prstGeom>
          <a:noFill/>
          <a:ln>
            <a:noFill/>
          </a:ln>
        </p:spPr>
        <p:txBody>
          <a:bodyPr lIns="91425" tIns="91425" rIns="91425" bIns="91425" anchor="t"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72" name="Shape 172"/>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73" name="Shape 173"/>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74" name="Shape 174"/>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009441" y="1040293"/>
            <a:ext cx="3481500" cy="83489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7" name="Shape 177"/>
          <p:cNvSpPr txBox="1">
            <a:spLocks noGrp="1"/>
          </p:cNvSpPr>
          <p:nvPr>
            <p:ph type="body" idx="1"/>
          </p:nvPr>
        </p:nvSpPr>
        <p:spPr>
          <a:xfrm>
            <a:off x="1009441" y="1875233"/>
            <a:ext cx="3481500" cy="1897800"/>
          </a:xfrm>
          <a:prstGeom prst="rect">
            <a:avLst/>
          </a:prstGeom>
          <a:noFill/>
          <a:ln>
            <a:noFill/>
          </a:ln>
        </p:spPr>
        <p:txBody>
          <a:bodyPr lIns="91425" tIns="91425" rIns="91425" bIns="91425" anchor="t"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78" name="Shape 178"/>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79" name="Shape 179"/>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80" name="Shape 180"/>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grpSp>
        <p:nvGrpSpPr>
          <p:cNvPr id="181" name="Shape 181"/>
          <p:cNvGrpSpPr/>
          <p:nvPr/>
        </p:nvGrpSpPr>
        <p:grpSpPr>
          <a:xfrm>
            <a:off x="4718762" y="744806"/>
            <a:ext cx="1847084" cy="1147789"/>
            <a:chOff x="4718762" y="993075"/>
            <a:chExt cx="1847084" cy="1530386"/>
          </a:xfrm>
        </p:grpSpPr>
        <p:sp>
          <p:nvSpPr>
            <p:cNvPr id="182" name="Shape 182"/>
            <p:cNvSpPr/>
            <p:nvPr/>
          </p:nvSpPr>
          <p:spPr>
            <a:xfrm>
              <a:off x="5479246" y="1436861"/>
              <a:ext cx="1086599" cy="1086599"/>
            </a:xfrm>
            <a:prstGeom prst="ellipse">
              <a:avLst/>
            </a:prstGeom>
            <a:no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3" name="Shape 183"/>
            <p:cNvSpPr/>
            <p:nvPr/>
          </p:nvSpPr>
          <p:spPr>
            <a:xfrm>
              <a:off x="5650541" y="1411791"/>
              <a:ext cx="830400" cy="830400"/>
            </a:xfrm>
            <a:prstGeom prst="ellipse">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4" name="Shape 184"/>
            <p:cNvSpPr/>
            <p:nvPr/>
          </p:nvSpPr>
          <p:spPr>
            <a:xfrm>
              <a:off x="5256183" y="1894453"/>
              <a:ext cx="602400" cy="602400"/>
            </a:xfrm>
            <a:prstGeom prst="ellipse">
              <a:avLst/>
            </a:prstGeom>
            <a:no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5" name="Shape 185"/>
            <p:cNvSpPr/>
            <p:nvPr/>
          </p:nvSpPr>
          <p:spPr>
            <a:xfrm>
              <a:off x="5424144" y="1811313"/>
              <a:ext cx="489600" cy="489600"/>
            </a:xfrm>
            <a:prstGeom prst="ellipse">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6" name="Shape 186"/>
            <p:cNvSpPr/>
            <p:nvPr/>
          </p:nvSpPr>
          <p:spPr>
            <a:xfrm>
              <a:off x="4718762" y="2083425"/>
              <a:ext cx="256500" cy="256500"/>
            </a:xfrm>
            <a:prstGeom prst="ellipse">
              <a:avLst/>
            </a:prstGeom>
            <a:no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7" name="Shape 187"/>
            <p:cNvSpPr/>
            <p:nvPr/>
          </p:nvSpPr>
          <p:spPr>
            <a:xfrm>
              <a:off x="6132091" y="993075"/>
              <a:ext cx="256500" cy="256500"/>
            </a:xfrm>
            <a:prstGeom prst="ellipse">
              <a:avLst/>
            </a:prstGeom>
            <a:no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8" name="Shape 188"/>
            <p:cNvSpPr/>
            <p:nvPr/>
          </p:nvSpPr>
          <p:spPr>
            <a:xfrm>
              <a:off x="5059596" y="1894453"/>
              <a:ext cx="197400" cy="197400"/>
            </a:xfrm>
            <a:prstGeom prst="ellipse">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9" name="Shape 189"/>
            <p:cNvSpPr/>
            <p:nvPr/>
          </p:nvSpPr>
          <p:spPr>
            <a:xfrm>
              <a:off x="6148801" y="1060592"/>
              <a:ext cx="197400" cy="197400"/>
            </a:xfrm>
            <a:prstGeom prst="ellipse">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sp>
        <p:nvSpPr>
          <p:cNvPr id="190" name="Shape 190"/>
          <p:cNvSpPr>
            <a:spLocks noGrp="1"/>
          </p:cNvSpPr>
          <p:nvPr>
            <p:ph type="pic" idx="2"/>
          </p:nvPr>
        </p:nvSpPr>
        <p:spPr>
          <a:xfrm>
            <a:off x="4876800" y="1200150"/>
            <a:ext cx="3429000" cy="2571899"/>
          </a:xfrm>
          <a:prstGeom prst="ellipse">
            <a:avLst/>
          </a:prstGeom>
          <a:noFill/>
          <a:ln w="76200" cap="flat" cmpd="sng">
            <a:solidFill>
              <a:srgbClr val="9ADE27"/>
            </a:solidFill>
            <a:prstDash val="solid"/>
            <a:round/>
            <a:headEnd type="none" w="med" len="med"/>
            <a:tailEnd type="none" w="med" len="med"/>
          </a:ln>
        </p:spPr>
        <p:txBody>
          <a:bodyPr lIns="91425" tIns="91425" rIns="91425" bIns="91425" anchor="b" anchorCtr="0"/>
          <a:lstStyle>
            <a:lvl1pPr marL="0" marR="0" lvl="0" indent="0" algn="ctr" rtl="0">
              <a:spcBef>
                <a:spcPts val="0"/>
              </a:spcBef>
              <a:buClr>
                <a:srgbClr val="3F3F3F"/>
              </a:buClr>
              <a:buFont typeface="Verdana"/>
              <a:buNone/>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5"/>
        <p:cNvGrpSpPr/>
        <p:nvPr/>
      </p:nvGrpSpPr>
      <p:grpSpPr>
        <a:xfrm>
          <a:off x="0" y="0"/>
          <a:ext cx="0" cy="0"/>
          <a:chOff x="0" y="0"/>
          <a:chExt cx="0" cy="0"/>
        </a:xfrm>
      </p:grpSpPr>
      <p:grpSp>
        <p:nvGrpSpPr>
          <p:cNvPr id="6" name="Shape 6"/>
          <p:cNvGrpSpPr/>
          <p:nvPr/>
        </p:nvGrpSpPr>
        <p:grpSpPr>
          <a:xfrm>
            <a:off x="-152025" y="-161487"/>
            <a:ext cx="10060245" cy="5528925"/>
            <a:chOff x="-152025" y="-215316"/>
            <a:chExt cx="10060245" cy="7371900"/>
          </a:xfrm>
        </p:grpSpPr>
        <p:grpSp>
          <p:nvGrpSpPr>
            <p:cNvPr id="7" name="Shape 7"/>
            <p:cNvGrpSpPr/>
            <p:nvPr/>
          </p:nvGrpSpPr>
          <p:grpSpPr>
            <a:xfrm>
              <a:off x="-140422" y="146278"/>
              <a:ext cx="9427621" cy="6439829"/>
              <a:chOff x="-140422" y="146278"/>
              <a:chExt cx="9427621" cy="6439829"/>
            </a:xfrm>
          </p:grpSpPr>
          <p:grpSp>
            <p:nvGrpSpPr>
              <p:cNvPr id="8" name="Shape 8"/>
              <p:cNvGrpSpPr/>
              <p:nvPr/>
            </p:nvGrpSpPr>
            <p:grpSpPr>
              <a:xfrm rot="2428811">
                <a:off x="8850" y="447195"/>
                <a:ext cx="1128209" cy="87587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 name="Shape 10"/>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 name="Shape 11"/>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2" name="Shape 12"/>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3" name="Shape 13"/>
              <p:cNvGrpSpPr/>
              <p:nvPr/>
            </p:nvGrpSpPr>
            <p:grpSpPr>
              <a:xfrm rot="-2106486">
                <a:off x="353955" y="1671524"/>
                <a:ext cx="992845" cy="814228"/>
                <a:chOff x="381000" y="304800"/>
                <a:chExt cx="3317875" cy="2720975"/>
              </a:xfrm>
            </p:grpSpPr>
            <p:sp>
              <p:nvSpPr>
                <p:cNvPr id="14" name="Shape 1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 name="Shape 15"/>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6" name="Shape 16"/>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7" name="Shape 17"/>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8" name="Shape 18"/>
              <p:cNvGrpSpPr/>
              <p:nvPr/>
            </p:nvGrpSpPr>
            <p:grpSpPr>
              <a:xfrm rot="-1888663">
                <a:off x="391779" y="4560900"/>
                <a:ext cx="1094825" cy="933808"/>
                <a:chOff x="5181600" y="457200"/>
                <a:chExt cx="3235325" cy="2759075"/>
              </a:xfrm>
            </p:grpSpPr>
            <p:sp>
              <p:nvSpPr>
                <p:cNvPr id="19" name="Shape 19"/>
                <p:cNvSpPr/>
                <p:nvPr/>
              </p:nvSpPr>
              <p:spPr>
                <a:xfrm>
                  <a:off x="6400801" y="787399"/>
                  <a:ext cx="390523" cy="581025"/>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0" name="Shape 20"/>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1" name="Shape 21"/>
                <p:cNvSpPr/>
                <p:nvPr/>
              </p:nvSpPr>
              <p:spPr>
                <a:xfrm>
                  <a:off x="6819900" y="787399"/>
                  <a:ext cx="387350" cy="581025"/>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2" name="Shape 22"/>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23" name="Shape 23"/>
              <p:cNvGrpSpPr/>
              <p:nvPr/>
            </p:nvGrpSpPr>
            <p:grpSpPr>
              <a:xfrm rot="-1888723">
                <a:off x="7705264" y="419333"/>
                <a:ext cx="1376702" cy="1174047"/>
                <a:chOff x="5181600" y="457200"/>
                <a:chExt cx="3235325" cy="2759075"/>
              </a:xfrm>
            </p:grpSpPr>
            <p:sp>
              <p:nvSpPr>
                <p:cNvPr id="24" name="Shape 24"/>
                <p:cNvSpPr/>
                <p:nvPr/>
              </p:nvSpPr>
              <p:spPr>
                <a:xfrm>
                  <a:off x="6400801" y="787399"/>
                  <a:ext cx="390523" cy="581025"/>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5" name="Shape 25"/>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6" name="Shape 26"/>
                <p:cNvSpPr/>
                <p:nvPr/>
              </p:nvSpPr>
              <p:spPr>
                <a:xfrm>
                  <a:off x="6819900" y="787399"/>
                  <a:ext cx="387350" cy="581025"/>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7" name="Shape 27"/>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28" name="Shape 28"/>
              <p:cNvGrpSpPr/>
              <p:nvPr/>
            </p:nvGrpSpPr>
            <p:grpSpPr>
              <a:xfrm rot="2429726">
                <a:off x="7324314" y="3846196"/>
                <a:ext cx="1472245" cy="1142963"/>
                <a:chOff x="381000" y="3581400"/>
                <a:chExt cx="3435350" cy="2667000"/>
              </a:xfrm>
            </p:grpSpPr>
            <p:sp>
              <p:nvSpPr>
                <p:cNvPr id="29" name="Shape 2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0" name="Shape 30"/>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1" name="Shape 31"/>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2" name="Shape 32"/>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33" name="Shape 33"/>
              <p:cNvGrpSpPr/>
              <p:nvPr/>
            </p:nvGrpSpPr>
            <p:grpSpPr>
              <a:xfrm rot="-2106598">
                <a:off x="7783331" y="5358459"/>
                <a:ext cx="1188359" cy="974568"/>
                <a:chOff x="381000" y="304800"/>
                <a:chExt cx="3317875" cy="2720975"/>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5" name="Shape 35"/>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6" name="Shape 36"/>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7" name="Shape 37"/>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grpSp>
          <p:nvGrpSpPr>
            <p:cNvPr id="38" name="Shape 38"/>
            <p:cNvGrpSpPr/>
            <p:nvPr/>
          </p:nvGrpSpPr>
          <p:grpSpPr>
            <a:xfrm>
              <a:off x="-152025" y="-215316"/>
              <a:ext cx="9630554" cy="7073467"/>
              <a:chOff x="-152025" y="-215316"/>
              <a:chExt cx="9630554" cy="7073467"/>
            </a:xfrm>
          </p:grpSpPr>
          <p:grpSp>
            <p:nvGrpSpPr>
              <p:cNvPr id="39" name="Shape 39"/>
              <p:cNvGrpSpPr/>
              <p:nvPr/>
            </p:nvGrpSpPr>
            <p:grpSpPr>
              <a:xfrm rot="-1540378">
                <a:off x="104392" y="102319"/>
                <a:ext cx="1831158" cy="1600997"/>
                <a:chOff x="289964" y="-152265"/>
                <a:chExt cx="3372960" cy="2949007"/>
              </a:xfrm>
            </p:grpSpPr>
            <p:sp>
              <p:nvSpPr>
                <p:cNvPr id="40" name="Shape 40"/>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1" name="Shape 41"/>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2" name="Shape 42"/>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3" name="Shape 43"/>
                <p:cNvSpPr/>
                <p:nvPr/>
              </p:nvSpPr>
              <p:spPr>
                <a:xfrm rot="650721">
                  <a:off x="492450" y="105223"/>
                  <a:ext cx="2967987" cy="2434029"/>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44" name="Shape 44"/>
              <p:cNvGrpSpPr/>
              <p:nvPr/>
            </p:nvGrpSpPr>
            <p:grpSpPr>
              <a:xfrm rot="1419832">
                <a:off x="7373967" y="629462"/>
                <a:ext cx="1046278" cy="892263"/>
                <a:chOff x="5181600" y="457200"/>
                <a:chExt cx="3235325" cy="2759075"/>
              </a:xfrm>
            </p:grpSpPr>
            <p:sp>
              <p:nvSpPr>
                <p:cNvPr id="45" name="Shape 45"/>
                <p:cNvSpPr/>
                <p:nvPr/>
              </p:nvSpPr>
              <p:spPr>
                <a:xfrm>
                  <a:off x="6400801" y="787399"/>
                  <a:ext cx="390523" cy="581025"/>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6" name="Shape 46"/>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7" name="Shape 47"/>
                <p:cNvSpPr/>
                <p:nvPr/>
              </p:nvSpPr>
              <p:spPr>
                <a:xfrm>
                  <a:off x="6819900" y="787399"/>
                  <a:ext cx="387350" cy="581025"/>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8" name="Shape 48"/>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49" name="Shape 49"/>
              <p:cNvSpPr/>
              <p:nvPr/>
            </p:nvSpPr>
            <p:spPr>
              <a:xfrm rot="1542471">
                <a:off x="7058065" y="3702659"/>
                <a:ext cx="879" cy="1756"/>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nvGrpSpPr>
              <p:cNvPr id="50" name="Shape 50"/>
              <p:cNvGrpSpPr/>
              <p:nvPr/>
            </p:nvGrpSpPr>
            <p:grpSpPr>
              <a:xfrm rot="1644991">
                <a:off x="7790535" y="4107407"/>
                <a:ext cx="1436849" cy="1441336"/>
                <a:chOff x="-263585" y="-1723423"/>
                <a:chExt cx="4262921" cy="4276234"/>
              </a:xfrm>
            </p:grpSpPr>
            <p:sp>
              <p:nvSpPr>
                <p:cNvPr id="51" name="Shape 51"/>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2" name="Shape 52"/>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3" name="Shape 53"/>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4" name="Shape 54"/>
                <p:cNvSpPr/>
                <p:nvPr/>
              </p:nvSpPr>
              <p:spPr>
                <a:xfrm rot="-2754239">
                  <a:off x="208941" y="-945795"/>
                  <a:ext cx="3317868" cy="2720978"/>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55" name="Shape 55"/>
              <p:cNvGrpSpPr/>
              <p:nvPr/>
            </p:nvGrpSpPr>
            <p:grpSpPr>
              <a:xfrm>
                <a:off x="-125" y="5334019"/>
                <a:ext cx="1188152" cy="1524131"/>
                <a:chOff x="2743200" y="306387"/>
                <a:chExt cx="1876425" cy="2406650"/>
              </a:xfrm>
            </p:grpSpPr>
            <p:sp>
              <p:nvSpPr>
                <p:cNvPr id="56" name="Shape 56"/>
                <p:cNvSpPr/>
                <p:nvPr/>
              </p:nvSpPr>
              <p:spPr>
                <a:xfrm>
                  <a:off x="3333750" y="890587"/>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7" name="Shape 57"/>
                <p:cNvSpPr/>
                <p:nvPr/>
              </p:nvSpPr>
              <p:spPr>
                <a:xfrm>
                  <a:off x="3362325" y="1382712"/>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8" name="Shape 58"/>
                <p:cNvSpPr/>
                <p:nvPr/>
              </p:nvSpPr>
              <p:spPr>
                <a:xfrm>
                  <a:off x="3384550" y="1173162"/>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9" name="Shape 59"/>
                <p:cNvSpPr/>
                <p:nvPr/>
              </p:nvSpPr>
              <p:spPr>
                <a:xfrm>
                  <a:off x="2743200" y="306387"/>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cmpd="sng">
                  <a:solidFill>
                    <a:srgbClr val="ABCC67">
                      <a:alpha val="8627"/>
                    </a:srgbClr>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60" name="Shape 60"/>
              <p:cNvGrpSpPr/>
              <p:nvPr/>
            </p:nvGrpSpPr>
            <p:grpSpPr>
              <a:xfrm>
                <a:off x="140" y="2846425"/>
                <a:ext cx="930527" cy="1301798"/>
                <a:chOff x="5073650" y="2381608"/>
                <a:chExt cx="1257300" cy="1758950"/>
              </a:xfrm>
            </p:grpSpPr>
            <p:sp>
              <p:nvSpPr>
                <p:cNvPr id="61" name="Shape 61"/>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2" name="Shape 62"/>
                <p:cNvSpPr/>
                <p:nvPr/>
              </p:nvSpPr>
              <p:spPr>
                <a:xfrm>
                  <a:off x="5191125" y="3379787"/>
                  <a:ext cx="0"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3" name="Shape 63"/>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4" name="Shape 64"/>
                <p:cNvSpPr/>
                <p:nvPr/>
              </p:nvSpPr>
              <p:spPr>
                <a:xfrm>
                  <a:off x="5073650" y="2381608"/>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cmpd="sng">
                  <a:solidFill>
                    <a:srgbClr val="ABCC67">
                      <a:alpha val="15686"/>
                    </a:srgbClr>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65" name="Shape 65"/>
              <p:cNvGrpSpPr/>
              <p:nvPr/>
            </p:nvGrpSpPr>
            <p:grpSpPr>
              <a:xfrm>
                <a:off x="4876891" y="5704504"/>
                <a:ext cx="1752645" cy="1153527"/>
                <a:chOff x="4978400" y="152400"/>
                <a:chExt cx="2489200" cy="1638300"/>
              </a:xfrm>
            </p:grpSpPr>
            <p:sp>
              <p:nvSpPr>
                <p:cNvPr id="66" name="Shape 66"/>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7" name="Shape 67"/>
                <p:cNvSpPr/>
                <p:nvPr/>
              </p:nvSpPr>
              <p:spPr>
                <a:xfrm>
                  <a:off x="6019800" y="148272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8" name="Shape 68"/>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9" name="Shape 69"/>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cmpd="sng">
                  <a:solidFill>
                    <a:srgbClr val="FEFFFF">
                      <a:alpha val="11764"/>
                    </a:srgbClr>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70" name="Shape 70"/>
              <p:cNvGrpSpPr/>
              <p:nvPr/>
            </p:nvGrpSpPr>
            <p:grpSpPr>
              <a:xfrm>
                <a:off x="7848485" y="1523923"/>
                <a:ext cx="1295383" cy="1685559"/>
                <a:chOff x="7315200" y="5334000"/>
                <a:chExt cx="1054100" cy="1371600"/>
              </a:xfrm>
            </p:grpSpPr>
            <p:sp>
              <p:nvSpPr>
                <p:cNvPr id="71" name="Shape 71"/>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2" name="Shape 72"/>
                <p:cNvSpPr/>
                <p:nvPr/>
              </p:nvSpPr>
              <p:spPr>
                <a:xfrm>
                  <a:off x="8054975" y="588010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3" name="Shape 7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4" name="Shape 7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75" name="Shape 75"/>
              <p:cNvGrpSpPr/>
              <p:nvPr/>
            </p:nvGrpSpPr>
            <p:grpSpPr>
              <a:xfrm>
                <a:off x="7679528" y="5943603"/>
                <a:ext cx="1331673" cy="914400"/>
                <a:chOff x="7953375" y="152400"/>
                <a:chExt cx="1775564" cy="1219200"/>
              </a:xfrm>
            </p:grpSpPr>
            <p:sp>
              <p:nvSpPr>
                <p:cNvPr id="76" name="Shape 76"/>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7" name="Shape 77"/>
                <p:cNvSpPr/>
                <p:nvPr/>
              </p:nvSpPr>
              <p:spPr>
                <a:xfrm>
                  <a:off x="8226425" y="82232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8" name="Shape 78"/>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9" name="Shape 79"/>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grpSp>
          <p:nvGrpSpPr>
            <p:cNvPr id="80" name="Shape 80"/>
            <p:cNvGrpSpPr/>
            <p:nvPr/>
          </p:nvGrpSpPr>
          <p:grpSpPr>
            <a:xfrm>
              <a:off x="-264" y="-3"/>
              <a:ext cx="9908484" cy="7156587"/>
              <a:chOff x="-264" y="-3"/>
              <a:chExt cx="9908484" cy="7156587"/>
            </a:xfrm>
          </p:grpSpPr>
          <p:grpSp>
            <p:nvGrpSpPr>
              <p:cNvPr id="81" name="Shape 81"/>
              <p:cNvGrpSpPr/>
              <p:nvPr/>
            </p:nvGrpSpPr>
            <p:grpSpPr>
              <a:xfrm rot="-1480671">
                <a:off x="7332774" y="3081395"/>
                <a:ext cx="1977021" cy="3299057"/>
                <a:chOff x="1451202" y="457200"/>
                <a:chExt cx="6965722" cy="11623705"/>
              </a:xfrm>
            </p:grpSpPr>
            <p:sp>
              <p:nvSpPr>
                <p:cNvPr id="82" name="Shape 82"/>
                <p:cNvSpPr/>
                <p:nvPr/>
              </p:nvSpPr>
              <p:spPr>
                <a:xfrm>
                  <a:off x="6400801" y="787399"/>
                  <a:ext cx="390523" cy="581025"/>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3" name="Shape 83"/>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4" name="Shape 84"/>
                <p:cNvSpPr/>
                <p:nvPr/>
              </p:nvSpPr>
              <p:spPr>
                <a:xfrm>
                  <a:off x="6819900" y="787399"/>
                  <a:ext cx="387350" cy="581025"/>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5" name="Shape 85"/>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6" name="Shape 86"/>
                <p:cNvSpPr/>
                <p:nvPr/>
              </p:nvSpPr>
              <p:spPr>
                <a:xfrm rot="2303667">
                  <a:off x="2048563" y="7997670"/>
                  <a:ext cx="3812095" cy="325094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87" name="Shape 87"/>
              <p:cNvGrpSpPr/>
              <p:nvPr/>
            </p:nvGrpSpPr>
            <p:grpSpPr>
              <a:xfrm rot="1992236">
                <a:off x="6875925" y="5515227"/>
                <a:ext cx="1226771" cy="1421499"/>
                <a:chOff x="622547" y="1216025"/>
                <a:chExt cx="4124036" cy="4778651"/>
              </a:xfrm>
            </p:grpSpPr>
            <p:sp>
              <p:nvSpPr>
                <p:cNvPr id="88" name="Shape 88"/>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9" name="Shape 89"/>
                <p:cNvSpPr/>
                <p:nvPr/>
              </p:nvSpPr>
              <p:spPr>
                <a:xfrm rot="-1399370">
                  <a:off x="1025626" y="2728077"/>
                  <a:ext cx="3317878" cy="2720974"/>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cmpd="sng">
                  <a:solidFill>
                    <a:srgbClr val="ABCC67">
                      <a:alpha val="8627"/>
                    </a:srgbClr>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90" name="Shape 90"/>
              <p:cNvGrpSpPr/>
              <p:nvPr/>
            </p:nvGrpSpPr>
            <p:grpSpPr>
              <a:xfrm rot="2047929">
                <a:off x="6509303" y="1366540"/>
                <a:ext cx="1457152" cy="1131245"/>
                <a:chOff x="381000" y="3581400"/>
                <a:chExt cx="3435350" cy="2667000"/>
              </a:xfrm>
            </p:grpSpPr>
            <p:sp>
              <p:nvSpPr>
                <p:cNvPr id="91" name="Shape 91"/>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2" name="Shape 92"/>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3" name="Shape 9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4" name="Shape 9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cmpd="sng">
                  <a:solidFill>
                    <a:srgbClr val="D7F2AA">
                      <a:alpha val="18823"/>
                    </a:srgbClr>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95" name="Shape 95"/>
              <p:cNvGrpSpPr/>
              <p:nvPr/>
            </p:nvGrpSpPr>
            <p:grpSpPr>
              <a:xfrm rot="-1479464">
                <a:off x="8114854" y="3722001"/>
                <a:ext cx="1108083" cy="949653"/>
                <a:chOff x="116304" y="3215963"/>
                <a:chExt cx="3964740" cy="3397874"/>
              </a:xfrm>
            </p:grpSpPr>
            <p:sp>
              <p:nvSpPr>
                <p:cNvPr id="96" name="Shape 9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7" name="Shape 97"/>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8" name="Shape 98"/>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9" name="Shape 99"/>
                <p:cNvSpPr/>
                <p:nvPr/>
              </p:nvSpPr>
              <p:spPr>
                <a:xfrm rot="813286">
                  <a:off x="380999"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00" name="Shape 100"/>
              <p:cNvGrpSpPr/>
              <p:nvPr/>
            </p:nvGrpSpPr>
            <p:grpSpPr>
              <a:xfrm>
                <a:off x="-63" y="685659"/>
                <a:ext cx="1312722" cy="1509237"/>
                <a:chOff x="1447800" y="3114675"/>
                <a:chExt cx="1836488" cy="2111412"/>
              </a:xfrm>
            </p:grpSpPr>
            <p:sp>
              <p:nvSpPr>
                <p:cNvPr id="101" name="Shape 101"/>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2" name="Shape 102"/>
                <p:cNvSpPr/>
                <p:nvPr/>
              </p:nvSpPr>
              <p:spPr>
                <a:xfrm>
                  <a:off x="2498725" y="445135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3" name="Shape 103"/>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4" name="Shape 104"/>
                <p:cNvSpPr/>
                <p:nvPr/>
              </p:nvSpPr>
              <p:spPr>
                <a:xfrm>
                  <a:off x="1447800" y="3114675"/>
                  <a:ext cx="1836488"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05" name="Shape 105"/>
              <p:cNvGrpSpPr/>
              <p:nvPr/>
            </p:nvGrpSpPr>
            <p:grpSpPr>
              <a:xfrm>
                <a:off x="-264" y="4273455"/>
                <a:ext cx="1192567" cy="1365176"/>
                <a:chOff x="6991350" y="2448533"/>
                <a:chExt cx="1646965" cy="1885342"/>
              </a:xfrm>
            </p:grpSpPr>
            <p:sp>
              <p:nvSpPr>
                <p:cNvPr id="106" name="Shape 106"/>
                <p:cNvSpPr/>
                <p:nvPr/>
              </p:nvSpPr>
              <p:spPr>
                <a:xfrm>
                  <a:off x="7543642"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7" name="Shape 107"/>
                <p:cNvSpPr/>
                <p:nvPr/>
              </p:nvSpPr>
              <p:spPr>
                <a:xfrm>
                  <a:off x="7597775" y="335597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8" name="Shape 108"/>
                <p:cNvSpPr/>
                <p:nvPr/>
              </p:nvSpPr>
              <p:spPr>
                <a:xfrm>
                  <a:off x="7565868" y="3273741"/>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9" name="Shape 109"/>
                <p:cNvSpPr/>
                <p:nvPr/>
              </p:nvSpPr>
              <p:spPr>
                <a:xfrm>
                  <a:off x="6991350" y="2448533"/>
                  <a:ext cx="1646965"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10" name="Shape 110"/>
              <p:cNvGrpSpPr/>
              <p:nvPr/>
            </p:nvGrpSpPr>
            <p:grpSpPr>
              <a:xfrm>
                <a:off x="7366637" y="-3"/>
                <a:ext cx="1266626" cy="990600"/>
                <a:chOff x="5410248" y="5114925"/>
                <a:chExt cx="1558925" cy="1219200"/>
              </a:xfrm>
            </p:grpSpPr>
            <p:sp>
              <p:nvSpPr>
                <p:cNvPr id="111" name="Shape 111"/>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2" name="Shape 112"/>
                <p:cNvSpPr/>
                <p:nvPr/>
              </p:nvSpPr>
              <p:spPr>
                <a:xfrm>
                  <a:off x="6051550" y="535305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3" name="Shape 113"/>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4" name="Shape 114"/>
                <p:cNvSpPr/>
                <p:nvPr/>
              </p:nvSpPr>
              <p:spPr>
                <a:xfrm>
                  <a:off x="5410248"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15" name="Shape 115"/>
              <p:cNvGrpSpPr/>
              <p:nvPr/>
            </p:nvGrpSpPr>
            <p:grpSpPr>
              <a:xfrm>
                <a:off x="8324303" y="990714"/>
                <a:ext cx="819879" cy="1066830"/>
                <a:chOff x="7315200" y="5334000"/>
                <a:chExt cx="1054100" cy="1371600"/>
              </a:xfrm>
            </p:grpSpPr>
            <p:sp>
              <p:nvSpPr>
                <p:cNvPr id="116" name="Shape 116"/>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7" name="Shape 117"/>
                <p:cNvSpPr/>
                <p:nvPr/>
              </p:nvSpPr>
              <p:spPr>
                <a:xfrm>
                  <a:off x="8054975" y="588010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8" name="Shape 118"/>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9" name="Shape 119"/>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grpSp>
      <p:sp>
        <p:nvSpPr>
          <p:cNvPr id="120" name="Shape 120"/>
          <p:cNvSpPr txBox="1">
            <a:spLocks noGrp="1"/>
          </p:cNvSpPr>
          <p:nvPr>
            <p:ph type="title"/>
          </p:nvPr>
        </p:nvSpPr>
        <p:spPr>
          <a:xfrm>
            <a:off x="1009441" y="506793"/>
            <a:ext cx="7125000" cy="693299"/>
          </a:xfrm>
          <a:prstGeom prst="rect">
            <a:avLst/>
          </a:prstGeom>
          <a:noFill/>
          <a:ln>
            <a:noFill/>
          </a:ln>
        </p:spPr>
        <p:txBody>
          <a:bodyPr lIns="91425" tIns="91425" rIns="91425" bIns="91425" anchor="ctr" anchorCtr="0"/>
          <a:lstStyle>
            <a:lvl1pPr marL="0" marR="0" lvl="0" indent="0" algn="l" rtl="0">
              <a:spcBef>
                <a:spcPts val="0"/>
              </a:spcBef>
              <a:buClr>
                <a:srgbClr val="3F3F3F"/>
              </a:buClr>
              <a:buFont typeface="Verdana"/>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21" name="Shape 121"/>
          <p:cNvSpPr txBox="1">
            <a:spLocks noGrp="1"/>
          </p:cNvSpPr>
          <p:nvPr>
            <p:ph type="body" idx="1"/>
          </p:nvPr>
        </p:nvSpPr>
        <p:spPr>
          <a:xfrm>
            <a:off x="1009442" y="1355520"/>
            <a:ext cx="7125000" cy="3038699"/>
          </a:xfrm>
          <a:prstGeom prst="rect">
            <a:avLst/>
          </a:prstGeom>
          <a:noFill/>
          <a:ln>
            <a:noFill/>
          </a:ln>
        </p:spPr>
        <p:txBody>
          <a:bodyPr lIns="91425" tIns="91425" rIns="91425" bIns="91425" anchor="ctr" anchorCtr="0"/>
          <a:lstStyle>
            <a:lvl1pPr marL="342900" marR="0" lvl="0" indent="-228600" algn="l" rtl="0">
              <a:spcBef>
                <a:spcPts val="360"/>
              </a:spcBef>
              <a:spcAft>
                <a:spcPts val="600"/>
              </a:spcAft>
              <a:buClr>
                <a:srgbClr val="3F3F3F"/>
              </a:buClr>
              <a:buFont typeface="Verdana"/>
              <a:buChar char="○"/>
              <a:defRPr/>
            </a:lvl1pPr>
            <a:lvl2pPr marL="742950" marR="0" lvl="1" indent="-184150" algn="l" rtl="0">
              <a:spcBef>
                <a:spcPts val="320"/>
              </a:spcBef>
              <a:spcAft>
                <a:spcPts val="600"/>
              </a:spcAft>
              <a:buClr>
                <a:srgbClr val="3F3F3F"/>
              </a:buClr>
              <a:buFont typeface="Verdana"/>
              <a:buChar char="○"/>
              <a:defRPr/>
            </a:lvl2pPr>
            <a:lvl3pPr marL="1143000" marR="0" lvl="2" indent="-139700" algn="l" rtl="0">
              <a:spcBef>
                <a:spcPts val="280"/>
              </a:spcBef>
              <a:spcAft>
                <a:spcPts val="600"/>
              </a:spcAft>
              <a:buClr>
                <a:srgbClr val="3F3F3F"/>
              </a:buClr>
              <a:buFont typeface="Verdana"/>
              <a:buChar char="○"/>
              <a:defRPr/>
            </a:lvl3pPr>
            <a:lvl4pPr marL="1600200" marR="0" lvl="3" indent="-152400" algn="l" rtl="0">
              <a:spcBef>
                <a:spcPts val="240"/>
              </a:spcBef>
              <a:spcAft>
                <a:spcPts val="600"/>
              </a:spcAft>
              <a:buClr>
                <a:srgbClr val="3F3F3F"/>
              </a:buClr>
              <a:buFont typeface="Verdana"/>
              <a:buChar char="○"/>
              <a:defRPr/>
            </a:lvl4pPr>
            <a:lvl5pPr marL="2057400" marR="0" lvl="4" indent="-152400" algn="l" rtl="0">
              <a:spcBef>
                <a:spcPts val="240"/>
              </a:spcBef>
              <a:spcAft>
                <a:spcPts val="600"/>
              </a:spcAft>
              <a:buClr>
                <a:srgbClr val="3F3F3F"/>
              </a:buClr>
              <a:buFont typeface="Verdana"/>
              <a:buChar char="○"/>
              <a:defRPr/>
            </a:lvl5pPr>
            <a:lvl6pPr marL="2514600" marR="0" lvl="5" indent="-101600" algn="l" rtl="0">
              <a:spcBef>
                <a:spcPts val="400"/>
              </a:spcBef>
              <a:buClr>
                <a:schemeClr val="dk1"/>
              </a:buClr>
              <a:buFont typeface="Verdana"/>
              <a:buChar char="•"/>
              <a:defRPr/>
            </a:lvl6pPr>
            <a:lvl7pPr marL="2971800" marR="0" lvl="6" indent="-101600" algn="l" rtl="0">
              <a:spcBef>
                <a:spcPts val="400"/>
              </a:spcBef>
              <a:buClr>
                <a:schemeClr val="dk1"/>
              </a:buClr>
              <a:buFont typeface="Verdana"/>
              <a:buChar char="•"/>
              <a:defRPr/>
            </a:lvl7pPr>
            <a:lvl8pPr marL="3429000" marR="0" lvl="7" indent="-101600" algn="l" rtl="0">
              <a:spcBef>
                <a:spcPts val="400"/>
              </a:spcBef>
              <a:buClr>
                <a:schemeClr val="dk1"/>
              </a:buClr>
              <a:buFont typeface="Verdana"/>
              <a:buChar char="•"/>
              <a:defRPr/>
            </a:lvl8pPr>
            <a:lvl9pPr marL="3886200" marR="0" lvl="8" indent="-101600" algn="l" rtl="0">
              <a:spcBef>
                <a:spcPts val="400"/>
              </a:spcBef>
              <a:buClr>
                <a:schemeClr val="dk1"/>
              </a:buClr>
              <a:buFont typeface="Verdana"/>
              <a:buChar char="•"/>
              <a:defRPr/>
            </a:lvl9pPr>
          </a:lstStyle>
          <a:p>
            <a:endParaRPr/>
          </a:p>
        </p:txBody>
      </p:sp>
      <p:sp>
        <p:nvSpPr>
          <p:cNvPr id="122" name="Shape 122"/>
          <p:cNvSpPr txBox="1">
            <a:spLocks noGrp="1"/>
          </p:cNvSpPr>
          <p:nvPr>
            <p:ph type="dt" idx="10"/>
          </p:nvPr>
        </p:nvSpPr>
        <p:spPr>
          <a:xfrm>
            <a:off x="6437344" y="4463857"/>
            <a:ext cx="2133599" cy="273900"/>
          </a:xfrm>
          <a:prstGeom prst="rect">
            <a:avLst/>
          </a:prstGeom>
          <a:noFill/>
          <a:ln>
            <a:noFill/>
          </a:ln>
        </p:spPr>
        <p:txBody>
          <a:bodyPr lIns="91425" tIns="91425" rIns="91425" bIns="91425" anchor="b"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23" name="Shape 123"/>
          <p:cNvSpPr txBox="1">
            <a:spLocks noGrp="1"/>
          </p:cNvSpPr>
          <p:nvPr>
            <p:ph type="ftr" idx="11"/>
          </p:nvPr>
        </p:nvSpPr>
        <p:spPr>
          <a:xfrm>
            <a:off x="1180945" y="4463857"/>
            <a:ext cx="5256299" cy="2739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24" name="Shape 124"/>
          <p:cNvSpPr txBox="1">
            <a:spLocks noGrp="1"/>
          </p:cNvSpPr>
          <p:nvPr>
            <p:ph type="sldNum" idx="12"/>
          </p:nvPr>
        </p:nvSpPr>
        <p:spPr>
          <a:xfrm>
            <a:off x="572658" y="4463857"/>
            <a:ext cx="608400" cy="273900"/>
          </a:xfrm>
          <a:prstGeom prst="rect">
            <a:avLst/>
          </a:prstGeom>
          <a:noFill/>
          <a:ln>
            <a:noFill/>
          </a:ln>
        </p:spPr>
        <p:txBody>
          <a:bodyPr lIns="91425" tIns="91425" rIns="91425" bIns="91425" anchor="b" anchorCtr="0">
            <a:noAutofit/>
          </a:bodyPr>
          <a:lstStyle/>
          <a:p>
            <a:pPr marL="0" marR="0" lvl="0" indent="0" algn="l"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043150" y="-110971"/>
            <a:ext cx="7125000" cy="1014299"/>
          </a:xfrm>
          <a:prstGeom prst="rect">
            <a:avLst/>
          </a:prstGeom>
        </p:spPr>
        <p:txBody>
          <a:bodyPr lIns="91425" tIns="91425" rIns="91425" bIns="91425" anchor="ctr" anchorCtr="0">
            <a:noAutofit/>
          </a:bodyPr>
          <a:lstStyle/>
          <a:p>
            <a:pPr lvl="0">
              <a:spcBef>
                <a:spcPts val="0"/>
              </a:spcBef>
              <a:buNone/>
            </a:pPr>
            <a:r>
              <a:rPr lang="en" sz="3600" b="1"/>
              <a:t>Website Page 1 (Background):  </a:t>
            </a:r>
          </a:p>
        </p:txBody>
      </p:sp>
      <p:sp>
        <p:nvSpPr>
          <p:cNvPr id="241" name="Shape 241"/>
          <p:cNvSpPr txBox="1">
            <a:spLocks noGrp="1"/>
          </p:cNvSpPr>
          <p:nvPr>
            <p:ph type="body" idx="1"/>
          </p:nvPr>
        </p:nvSpPr>
        <p:spPr>
          <a:xfrm>
            <a:off x="431675" y="1383100"/>
            <a:ext cx="8419499" cy="2876100"/>
          </a:xfrm>
          <a:prstGeom prst="rect">
            <a:avLst/>
          </a:prstGeom>
        </p:spPr>
        <p:txBody>
          <a:bodyPr lIns="91425" tIns="91425" rIns="91425" bIns="91425" anchor="ctr" anchorCtr="0">
            <a:noAutofit/>
          </a:bodyPr>
          <a:lstStyle/>
          <a:p>
            <a:pPr marL="457200" lvl="0" indent="-381000" rtl="0">
              <a:spcBef>
                <a:spcPts val="0"/>
              </a:spcBef>
              <a:buSzPct val="100000"/>
              <a:buAutoNum type="arabicPeriod"/>
            </a:pPr>
            <a:r>
              <a:rPr lang="en" sz="2400"/>
              <a:t>What is the common name of your species and the scientific name (</a:t>
            </a:r>
            <a:r>
              <a:rPr lang="en" sz="2400" i="1"/>
              <a:t>Genus</a:t>
            </a:r>
            <a:r>
              <a:rPr lang="en" sz="2400"/>
              <a:t> and </a:t>
            </a:r>
            <a:r>
              <a:rPr lang="en" sz="2400" i="1"/>
              <a:t>species</a:t>
            </a:r>
            <a:r>
              <a:rPr lang="en" sz="2400"/>
              <a:t>)?</a:t>
            </a:r>
          </a:p>
          <a:p>
            <a:pPr marL="457200" lvl="0" indent="-381000" rtl="0">
              <a:spcBef>
                <a:spcPts val="0"/>
              </a:spcBef>
              <a:buSzPct val="100000"/>
              <a:buAutoNum type="arabicPeriod"/>
            </a:pPr>
            <a:r>
              <a:rPr lang="en" sz="2400"/>
              <a:t>Describe the biome/habitat in which your species lives.  </a:t>
            </a:r>
          </a:p>
          <a:p>
            <a:pPr marL="457200" lvl="0" indent="-381000" rtl="0">
              <a:spcBef>
                <a:spcPts val="0"/>
              </a:spcBef>
              <a:buSzPct val="100000"/>
              <a:buAutoNum type="arabicPeriod"/>
            </a:pPr>
            <a:r>
              <a:rPr lang="en" sz="2400"/>
              <a:t>What is your species’ niche? </a:t>
            </a:r>
          </a:p>
          <a:p>
            <a:pPr marL="457200" lvl="0" indent="-381000" rtl="0">
              <a:spcBef>
                <a:spcPts val="0"/>
              </a:spcBef>
              <a:buSzPct val="100000"/>
              <a:buAutoNum type="arabicPeriod"/>
            </a:pPr>
            <a:r>
              <a:rPr lang="en" sz="2400"/>
              <a:t>What is the current status of your species (endangered, threatened etc.) When was it classified as endangered/threatened (What year)?</a:t>
            </a:r>
          </a:p>
          <a:p>
            <a:pPr marL="457200" lvl="0" indent="-381000" rtl="0">
              <a:spcBef>
                <a:spcPts val="0"/>
              </a:spcBef>
              <a:buSzPct val="100000"/>
              <a:buAutoNum type="arabicPeriod"/>
            </a:pPr>
            <a:r>
              <a:rPr lang="en" sz="2400"/>
              <a:t>What are the estimated remaining numbers of your species (How many are left)?</a:t>
            </a:r>
          </a:p>
          <a:p>
            <a:pPr marL="457200" lvl="0" indent="-381000">
              <a:spcBef>
                <a:spcPts val="0"/>
              </a:spcBef>
              <a:buSzPct val="100000"/>
              <a:buAutoNum type="arabicPeriod"/>
            </a:pPr>
            <a:r>
              <a:rPr lang="en" sz="2400"/>
              <a:t>Include at least one picture of your species.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ctrTitle"/>
          </p:nvPr>
        </p:nvSpPr>
        <p:spPr>
          <a:xfrm>
            <a:off x="1009450" y="132250"/>
            <a:ext cx="7117200" cy="626400"/>
          </a:xfrm>
          <a:prstGeom prst="rect">
            <a:avLst/>
          </a:prstGeom>
        </p:spPr>
        <p:txBody>
          <a:bodyPr lIns="91425" tIns="91425" rIns="91425" bIns="91425" anchor="b" anchorCtr="0">
            <a:noAutofit/>
          </a:bodyPr>
          <a:lstStyle/>
          <a:p>
            <a:pPr lvl="0">
              <a:spcBef>
                <a:spcPts val="0"/>
              </a:spcBef>
              <a:buNone/>
            </a:pPr>
            <a:r>
              <a:rPr lang="en" sz="3600" b="1"/>
              <a:t>Website Page 2 (Evolution):</a:t>
            </a:r>
          </a:p>
        </p:txBody>
      </p:sp>
      <p:sp>
        <p:nvSpPr>
          <p:cNvPr id="247" name="Shape 247"/>
          <p:cNvSpPr txBox="1">
            <a:spLocks noGrp="1"/>
          </p:cNvSpPr>
          <p:nvPr>
            <p:ph type="subTitle" idx="1"/>
          </p:nvPr>
        </p:nvSpPr>
        <p:spPr>
          <a:xfrm>
            <a:off x="215775" y="758650"/>
            <a:ext cx="8804400" cy="3883800"/>
          </a:xfrm>
          <a:prstGeom prst="rect">
            <a:avLst/>
          </a:prstGeom>
        </p:spPr>
        <p:txBody>
          <a:bodyPr lIns="91425" tIns="91425" rIns="91425" bIns="91425" anchor="t" anchorCtr="0">
            <a:noAutofit/>
          </a:bodyPr>
          <a:lstStyle/>
          <a:p>
            <a:pPr marL="457200" lvl="0" indent="-355600" rtl="0">
              <a:spcBef>
                <a:spcPts val="0"/>
              </a:spcBef>
              <a:buSzPct val="100000"/>
              <a:buAutoNum type="arabicPeriod"/>
            </a:pPr>
            <a:r>
              <a:rPr lang="en" sz="2000"/>
              <a:t>What are close relatives of your species? What makes them close relatives (what evidence)? Are any of them also endangered?</a:t>
            </a:r>
          </a:p>
          <a:p>
            <a:pPr marL="457200" lvl="0" indent="-355600" rtl="0">
              <a:spcBef>
                <a:spcPts val="0"/>
              </a:spcBef>
              <a:buSzPct val="100000"/>
              <a:buAutoNum type="arabicPeriod"/>
            </a:pPr>
            <a:r>
              <a:rPr lang="en" sz="2000"/>
              <a:t>What are some of the adaptations of your species? [Describe at least </a:t>
            </a:r>
            <a:r>
              <a:rPr lang="en" sz="2000" b="1" u="sng"/>
              <a:t>3</a:t>
            </a:r>
            <a:r>
              <a:rPr lang="en" sz="2000"/>
              <a:t> (and explain how they are an adaptation that aids survival). Include at least one picture].</a:t>
            </a:r>
          </a:p>
          <a:p>
            <a:pPr marL="457200" lvl="0" indent="-355600" rtl="0">
              <a:spcBef>
                <a:spcPts val="0"/>
              </a:spcBef>
              <a:buSzPct val="100000"/>
              <a:buAutoNum type="arabicPeriod"/>
            </a:pPr>
            <a:r>
              <a:rPr lang="en" sz="2000"/>
              <a:t>Is there any evidence of your species’ environment changing?  How has that or how might that affect your species? Explain.</a:t>
            </a:r>
          </a:p>
          <a:p>
            <a:pPr marL="457200" lvl="0" indent="-355600" rtl="0">
              <a:spcBef>
                <a:spcPts val="0"/>
              </a:spcBef>
              <a:buSzPct val="100000"/>
              <a:buAutoNum type="arabicPeriod"/>
            </a:pPr>
            <a:r>
              <a:rPr lang="en" sz="2000"/>
              <a:t>Make a prediction about the potential of your species to adapt to its changing environment (Do you think it’s possible that your species can change before they go extinct)?  Have scientists made any predictions? If yes, what have they predicted?</a:t>
            </a:r>
          </a:p>
          <a:p>
            <a:pPr lvl="0">
              <a:spcBef>
                <a:spcPts val="0"/>
              </a:spcBef>
              <a:buNone/>
            </a:pPr>
            <a:endParaRPr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ctrTitle"/>
          </p:nvPr>
        </p:nvSpPr>
        <p:spPr>
          <a:xfrm>
            <a:off x="271450" y="142000"/>
            <a:ext cx="8623500" cy="644400"/>
          </a:xfrm>
          <a:prstGeom prst="rect">
            <a:avLst/>
          </a:prstGeom>
        </p:spPr>
        <p:txBody>
          <a:bodyPr lIns="91425" tIns="91425" rIns="91425" bIns="91425" anchor="b" anchorCtr="0">
            <a:noAutofit/>
          </a:bodyPr>
          <a:lstStyle/>
          <a:p>
            <a:pPr lvl="0">
              <a:spcBef>
                <a:spcPts val="0"/>
              </a:spcBef>
              <a:buNone/>
            </a:pPr>
            <a:r>
              <a:rPr lang="en" sz="3600" b="1"/>
              <a:t>Website Page 3 (Niche Requirements):</a:t>
            </a:r>
          </a:p>
        </p:txBody>
      </p:sp>
      <p:sp>
        <p:nvSpPr>
          <p:cNvPr id="253" name="Shape 253"/>
          <p:cNvSpPr txBox="1">
            <a:spLocks noGrp="1"/>
          </p:cNvSpPr>
          <p:nvPr>
            <p:ph type="subTitle" idx="1"/>
          </p:nvPr>
        </p:nvSpPr>
        <p:spPr>
          <a:xfrm>
            <a:off x="139200" y="932650"/>
            <a:ext cx="8901900" cy="3296100"/>
          </a:xfrm>
          <a:prstGeom prst="rect">
            <a:avLst/>
          </a:prstGeom>
        </p:spPr>
        <p:txBody>
          <a:bodyPr lIns="91425" tIns="91425" rIns="91425" bIns="91425" anchor="t" anchorCtr="0">
            <a:noAutofit/>
          </a:bodyPr>
          <a:lstStyle/>
          <a:p>
            <a:pPr marL="457200" lvl="0" indent="-406400" rtl="0">
              <a:spcBef>
                <a:spcPts val="0"/>
              </a:spcBef>
              <a:buSzPct val="100000"/>
              <a:buAutoNum type="arabicPeriod"/>
            </a:pPr>
            <a:r>
              <a:rPr lang="en" sz="2800"/>
              <a:t>What are the energy requirements of your species? (Include a likely food web. Draw it, take a picture and upload).</a:t>
            </a:r>
          </a:p>
          <a:p>
            <a:pPr marL="457200" lvl="0" indent="-406400" rtl="0">
              <a:spcBef>
                <a:spcPts val="0"/>
              </a:spcBef>
              <a:buSzPct val="100000"/>
              <a:buAutoNum type="arabicPeriod"/>
            </a:pPr>
            <a:r>
              <a:rPr lang="en" sz="2800"/>
              <a:t>What climate (temperature range etc.) does your species require?</a:t>
            </a:r>
          </a:p>
          <a:p>
            <a:pPr marL="457200" lvl="0" indent="-406400" rtl="0">
              <a:spcBef>
                <a:spcPts val="0"/>
              </a:spcBef>
              <a:buSzPct val="100000"/>
              <a:buAutoNum type="arabicPeriod"/>
            </a:pPr>
            <a:r>
              <a:rPr lang="en" sz="2800"/>
              <a:t>What type of shelter does your organism require (cave, burrow etc.)? If your organism is a plant, what type of soil does it require?</a:t>
            </a:r>
          </a:p>
          <a:p>
            <a:pPr marL="457200" lvl="0" indent="-406400" rtl="0">
              <a:spcBef>
                <a:spcPts val="0"/>
              </a:spcBef>
              <a:buSzPct val="100000"/>
              <a:buAutoNum type="arabicPeriod"/>
            </a:pPr>
            <a:r>
              <a:rPr lang="en" sz="2800"/>
              <a:t>Include at least one picture of the habitat.</a:t>
            </a:r>
          </a:p>
          <a:p>
            <a:pPr lv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1009450" y="163801"/>
            <a:ext cx="7125000" cy="622499"/>
          </a:xfrm>
          <a:prstGeom prst="rect">
            <a:avLst/>
          </a:prstGeom>
        </p:spPr>
        <p:txBody>
          <a:bodyPr lIns="91425" tIns="91425" rIns="91425" bIns="91425" anchor="ctr" anchorCtr="0">
            <a:noAutofit/>
          </a:bodyPr>
          <a:lstStyle/>
          <a:p>
            <a:pPr lvl="0">
              <a:spcBef>
                <a:spcPts val="0"/>
              </a:spcBef>
              <a:buNone/>
            </a:pPr>
            <a:r>
              <a:rPr lang="en" sz="3600" b="1"/>
              <a:t>Website Page 4 (Outlook):</a:t>
            </a:r>
          </a:p>
        </p:txBody>
      </p:sp>
      <p:sp>
        <p:nvSpPr>
          <p:cNvPr id="259" name="Shape 259"/>
          <p:cNvSpPr txBox="1">
            <a:spLocks noGrp="1"/>
          </p:cNvSpPr>
          <p:nvPr>
            <p:ph type="body" idx="1"/>
          </p:nvPr>
        </p:nvSpPr>
        <p:spPr>
          <a:xfrm>
            <a:off x="524175" y="993750"/>
            <a:ext cx="8201100" cy="3658200"/>
          </a:xfrm>
          <a:prstGeom prst="rect">
            <a:avLst/>
          </a:prstGeom>
        </p:spPr>
        <p:txBody>
          <a:bodyPr lIns="91425" tIns="91425" rIns="91425" bIns="91425" anchor="ctr" anchorCtr="0">
            <a:noAutofit/>
          </a:bodyPr>
          <a:lstStyle/>
          <a:p>
            <a:pPr marL="457200" lvl="0" indent="-381000" rtl="0">
              <a:spcBef>
                <a:spcPts val="0"/>
              </a:spcBef>
              <a:buSzPct val="100000"/>
              <a:buAutoNum type="arabicPeriod"/>
            </a:pPr>
            <a:r>
              <a:rPr lang="en" sz="2400"/>
              <a:t>What factors have contributed to the decline of your species? (Include a picture of the main problem for your species. For example, is an invasive species competing with it?  Is it being hunted? Is it losing habitat? etc.).</a:t>
            </a:r>
          </a:p>
          <a:p>
            <a:pPr marL="457200" lvl="0" indent="-381000" rtl="0">
              <a:spcBef>
                <a:spcPts val="0"/>
              </a:spcBef>
              <a:buSzPct val="100000"/>
              <a:buAutoNum type="arabicPeriod"/>
            </a:pPr>
            <a:r>
              <a:rPr lang="en" sz="2400"/>
              <a:t>What is the range of your species? (include required habitat size for a healthy population). </a:t>
            </a:r>
          </a:p>
          <a:p>
            <a:pPr marL="457200" lvl="0" indent="-381000">
              <a:spcBef>
                <a:spcPts val="0"/>
              </a:spcBef>
              <a:buSzPct val="100000"/>
              <a:buAutoNum type="arabicPeriod"/>
            </a:pPr>
            <a:r>
              <a:rPr lang="en" sz="2400"/>
              <a:t>What is the likelihood of long term survival of your species? (Have scientists made predictions about the likelihood of extinction)?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ctrTitle"/>
          </p:nvPr>
        </p:nvSpPr>
        <p:spPr>
          <a:xfrm>
            <a:off x="174725" y="404075"/>
            <a:ext cx="8814599" cy="646199"/>
          </a:xfrm>
          <a:prstGeom prst="rect">
            <a:avLst/>
          </a:prstGeom>
        </p:spPr>
        <p:txBody>
          <a:bodyPr lIns="91425" tIns="91425" rIns="91425" bIns="91425" anchor="b" anchorCtr="0">
            <a:noAutofit/>
          </a:bodyPr>
          <a:lstStyle/>
          <a:p>
            <a:pPr lvl="0">
              <a:spcBef>
                <a:spcPts val="0"/>
              </a:spcBef>
              <a:buNone/>
            </a:pPr>
            <a:r>
              <a:rPr lang="en" sz="3600" b="1"/>
              <a:t>Website Page 5 (Management Plan):</a:t>
            </a:r>
          </a:p>
        </p:txBody>
      </p:sp>
      <p:sp>
        <p:nvSpPr>
          <p:cNvPr id="265" name="Shape 265"/>
          <p:cNvSpPr txBox="1">
            <a:spLocks noGrp="1"/>
          </p:cNvSpPr>
          <p:nvPr>
            <p:ph type="subTitle" idx="1"/>
          </p:nvPr>
        </p:nvSpPr>
        <p:spPr>
          <a:xfrm>
            <a:off x="600625" y="1113875"/>
            <a:ext cx="7939199" cy="36147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a:t>What is the goal of your management plan?</a:t>
            </a:r>
          </a:p>
          <a:p>
            <a:pPr marL="457200" lvl="0" indent="-381000" rtl="0">
              <a:spcBef>
                <a:spcPts val="0"/>
              </a:spcBef>
              <a:buSzPct val="100000"/>
              <a:buAutoNum type="arabicPeriod"/>
            </a:pPr>
            <a:r>
              <a:rPr lang="en" sz="2400"/>
              <a:t>What is your plan to protect your species? (Include </a:t>
            </a:r>
            <a:r>
              <a:rPr lang="en" sz="2400" u="sng"/>
              <a:t>detailed</a:t>
            </a:r>
            <a:r>
              <a:rPr lang="en" sz="2400"/>
              <a:t> steps).</a:t>
            </a:r>
          </a:p>
          <a:p>
            <a:pPr marL="457200" lvl="0" indent="-381000" rtl="0">
              <a:spcBef>
                <a:spcPts val="0"/>
              </a:spcBef>
              <a:buSzPct val="100000"/>
              <a:buAutoNum type="arabicPeriod"/>
            </a:pPr>
            <a:r>
              <a:rPr lang="en" sz="2400"/>
              <a:t>What resources are necessary ($, supplies, etc.)?</a:t>
            </a:r>
          </a:p>
          <a:p>
            <a:pPr marL="457200" lvl="0" indent="-381000" rtl="0">
              <a:spcBef>
                <a:spcPts val="0"/>
              </a:spcBef>
              <a:buSzPct val="100000"/>
              <a:buAutoNum type="arabicPeriod"/>
            </a:pPr>
            <a:r>
              <a:rPr lang="en" sz="2400"/>
              <a:t>Who are your stakeholders (What people and/or agencies are involved)?</a:t>
            </a:r>
          </a:p>
          <a:p>
            <a:pPr marL="457200" lvl="0" indent="-381000">
              <a:spcBef>
                <a:spcPts val="0"/>
              </a:spcBef>
              <a:buSzPct val="100000"/>
              <a:buAutoNum type="arabicPeriod"/>
            </a:pPr>
            <a:r>
              <a:rPr lang="en" sz="2400"/>
              <a:t>What is your timeline (How long will your plan take)?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ctrTitle"/>
          </p:nvPr>
        </p:nvSpPr>
        <p:spPr>
          <a:xfrm>
            <a:off x="360375" y="283950"/>
            <a:ext cx="8474100" cy="646199"/>
          </a:xfrm>
          <a:prstGeom prst="rect">
            <a:avLst/>
          </a:prstGeom>
        </p:spPr>
        <p:txBody>
          <a:bodyPr lIns="91425" tIns="91425" rIns="91425" bIns="91425" anchor="b" anchorCtr="0">
            <a:noAutofit/>
          </a:bodyPr>
          <a:lstStyle/>
          <a:p>
            <a:pPr lvl="0">
              <a:spcBef>
                <a:spcPts val="0"/>
              </a:spcBef>
              <a:buNone/>
            </a:pPr>
            <a:r>
              <a:rPr lang="en" sz="3600" b="1"/>
              <a:t>Public Service Announcement (PSA)</a:t>
            </a:r>
          </a:p>
        </p:txBody>
      </p:sp>
      <p:sp>
        <p:nvSpPr>
          <p:cNvPr id="271" name="Shape 271"/>
          <p:cNvSpPr txBox="1">
            <a:spLocks noGrp="1"/>
          </p:cNvSpPr>
          <p:nvPr>
            <p:ph type="subTitle" idx="1"/>
          </p:nvPr>
        </p:nvSpPr>
        <p:spPr>
          <a:xfrm>
            <a:off x="305775" y="930100"/>
            <a:ext cx="8594399" cy="3299099"/>
          </a:xfrm>
          <a:prstGeom prst="rect">
            <a:avLst/>
          </a:prstGeom>
        </p:spPr>
        <p:txBody>
          <a:bodyPr lIns="91425" tIns="91425" rIns="91425" bIns="91425" anchor="t" anchorCtr="0">
            <a:noAutofit/>
          </a:bodyPr>
          <a:lstStyle/>
          <a:p>
            <a:pPr lvl="0" rtl="0">
              <a:spcBef>
                <a:spcPts val="0"/>
              </a:spcBef>
              <a:buNone/>
            </a:pPr>
            <a:r>
              <a:rPr lang="en" sz="1800"/>
              <a:t>You will create a PSA with other students who have an organism in the same biome as yours. A public service announcement is like a commercial with the goal of educating the public in hopes of persuading them to “do” something. In this case, the goal is to get the public to protect the biome in which your species live.</a:t>
            </a:r>
          </a:p>
          <a:p>
            <a:pPr marL="457200" lvl="0" indent="-381000" rtl="0">
              <a:spcBef>
                <a:spcPts val="0"/>
              </a:spcBef>
              <a:buSzPct val="100000"/>
              <a:buAutoNum type="arabicPeriod"/>
            </a:pPr>
            <a:r>
              <a:rPr lang="en" sz="2400"/>
              <a:t>Write a script</a:t>
            </a:r>
          </a:p>
          <a:p>
            <a:pPr marL="457200" lvl="0" indent="-381000" rtl="0">
              <a:spcBef>
                <a:spcPts val="0"/>
              </a:spcBef>
              <a:buSzPct val="100000"/>
              <a:buAutoNum type="arabicPeriod"/>
            </a:pPr>
            <a:r>
              <a:rPr lang="en" sz="2400"/>
              <a:t>Create a “catchy”/compelling slogan </a:t>
            </a:r>
          </a:p>
          <a:p>
            <a:pPr marL="457200" lvl="0" indent="-381000" rtl="0">
              <a:spcBef>
                <a:spcPts val="0"/>
              </a:spcBef>
              <a:buSzPct val="100000"/>
              <a:buAutoNum type="arabicPeriod"/>
            </a:pPr>
            <a:r>
              <a:rPr lang="en" sz="2400"/>
              <a:t>Act out the PSA in front of the class (with a visual - either a poster or a “background” slide.</a:t>
            </a:r>
          </a:p>
          <a:p>
            <a:pPr lvl="0" rtl="0">
              <a:spcBef>
                <a:spcPts val="0"/>
              </a:spcBef>
              <a:buNone/>
            </a:pPr>
            <a:r>
              <a:rPr lang="en" sz="2400" i="1"/>
              <a:t>Your PSA should be within 30 secs -1 minute and will be voted on to determine the “MOST PERSUASIVE PSA”</a:t>
            </a:r>
          </a:p>
          <a:p>
            <a:pPr lvl="0">
              <a:spcBef>
                <a:spcPts val="0"/>
              </a:spcBef>
              <a:buNone/>
            </a:pPr>
            <a:endParaRPr sz="2400"/>
          </a:p>
        </p:txBody>
      </p:sp>
    </p:spTree>
  </p:cSld>
  <p:clrMapOvr>
    <a:masterClrMapping/>
  </p:clrMapOvr>
  <p:transition spd="slow">
    <p:cut/>
  </p:transition>
</p:sld>
</file>

<file path=ppt/theme/theme1.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On-screen Show (16:9)</PresentationFormat>
  <Paragraphs>33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Spring</vt:lpstr>
      <vt:lpstr>Website Page 1 (Background):  </vt:lpstr>
      <vt:lpstr>Website Page 2 (Evolution):</vt:lpstr>
      <vt:lpstr>Website Page 3 (Niche Requirements):</vt:lpstr>
      <vt:lpstr>Website Page 4 (Outlook):</vt:lpstr>
      <vt:lpstr>Website Page 5 (Management Plan):</vt:lpstr>
      <vt:lpstr>Public Service Announcement (PSA)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Page 1 (Background):  </dc:title>
  <dc:creator>Robles, Sarah (srobles@psusd.us)</dc:creator>
  <cp:lastModifiedBy>Robles, Sarah (srobles@psusd.us)</cp:lastModifiedBy>
  <cp:revision>1</cp:revision>
  <dcterms:modified xsi:type="dcterms:W3CDTF">2016-03-22T19:14:39Z</dcterms:modified>
</cp:coreProperties>
</file>